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s/slide47.xml" ContentType="application/vnd.openxmlformats-officedocument.presentationml.slide+xml"/>
  <Override PartName="/ppt/slides/slide56.xml" ContentType="application/vnd.openxmlformats-officedocument.presentationml.slide+xml"/>
  <Override PartName="/ppt/slides/slide58.xml" ContentType="application/vnd.openxmlformats-officedocument.presentationml.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s/slide45.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49.xml" ContentType="application/vnd.openxmlformats-officedocument.presentationml.slide+xml"/>
  <Override PartName="/ppt/slides/slide59.xml" ContentType="application/vnd.openxmlformats-officedocument.presentationml.slide+xml"/>
  <Override PartName="/ppt/handoutMasters/handoutMaster1.xml" ContentType="application/vnd.openxmlformats-officedocument.presentationml.handoutMaster+xml"/>
  <Override PartName="/ppt/viewProps.xml" ContentType="application/vnd.openxmlformats-officedocument.presentationml.viewProps+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s/slide66.xml" ContentType="application/vnd.openxmlformats-officedocument.presentationml.slide+xml"/>
  <Default Extension="png" ContentType="image/png"/>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slides/slide64.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Override PartName="/ppt/slideLayouts/slideLayout3.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Default Extension="gif" ContentType="image/gif"/>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8"/>
  </p:notesMasterIdLst>
  <p:handoutMasterIdLst>
    <p:handoutMasterId r:id="rId69"/>
  </p:handoutMasterIdLst>
  <p:sldIdLst>
    <p:sldId id="261" r:id="rId2"/>
    <p:sldId id="257" r:id="rId3"/>
    <p:sldId id="329" r:id="rId4"/>
    <p:sldId id="258" r:id="rId5"/>
    <p:sldId id="262" r:id="rId6"/>
    <p:sldId id="263" r:id="rId7"/>
    <p:sldId id="264" r:id="rId8"/>
    <p:sldId id="267" r:id="rId9"/>
    <p:sldId id="265" r:id="rId10"/>
    <p:sldId id="266" r:id="rId11"/>
    <p:sldId id="259" r:id="rId12"/>
    <p:sldId id="335"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91" r:id="rId35"/>
    <p:sldId id="292" r:id="rId36"/>
    <p:sldId id="293" r:id="rId37"/>
    <p:sldId id="294" r:id="rId38"/>
    <p:sldId id="295" r:id="rId39"/>
    <p:sldId id="296" r:id="rId40"/>
    <p:sldId id="309" r:id="rId41"/>
    <p:sldId id="310" r:id="rId42"/>
    <p:sldId id="334" r:id="rId43"/>
    <p:sldId id="330" r:id="rId44"/>
    <p:sldId id="331" r:id="rId45"/>
    <p:sldId id="332" r:id="rId46"/>
    <p:sldId id="333" r:id="rId47"/>
    <p:sldId id="311" r:id="rId48"/>
    <p:sldId id="297" r:id="rId49"/>
    <p:sldId id="312" r:id="rId50"/>
    <p:sldId id="308" r:id="rId51"/>
    <p:sldId id="313" r:id="rId52"/>
    <p:sldId id="314" r:id="rId53"/>
    <p:sldId id="315" r:id="rId54"/>
    <p:sldId id="316" r:id="rId55"/>
    <p:sldId id="317" r:id="rId56"/>
    <p:sldId id="318" r:id="rId57"/>
    <p:sldId id="319" r:id="rId58"/>
    <p:sldId id="320" r:id="rId59"/>
    <p:sldId id="324" r:id="rId60"/>
    <p:sldId id="325" r:id="rId61"/>
    <p:sldId id="326" r:id="rId62"/>
    <p:sldId id="327" r:id="rId63"/>
    <p:sldId id="328" r:id="rId64"/>
    <p:sldId id="336" r:id="rId65"/>
    <p:sldId id="321" r:id="rId66"/>
    <p:sldId id="323" r:id="rId67"/>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1620">
          <p15:clr>
            <a:srgbClr val="A4A3A4"/>
          </p15:clr>
        </p15:guide>
        <p15:guide id="2" pos="2880">
          <p15:clr>
            <a:srgbClr val="A4A3A4"/>
          </p15:clr>
        </p15:guide>
      </p15:sldGuideLst>
    </p:ext>
    <p:ext uri="{2D200454-40CA-4A62-9FC3-DE9A4176ACB9}">
      <p15:notesGuideLst xmlns=""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 xmlns:p14="http://schemas.microsoft.com/office/powerpoint/2010/main">
          <a:srgbClr val="FF0000"/>
        </p14:laserClr>
      </p:ext>
      <p:ext uri="{2FDB2607-1784-4EEB-B798-7EB5836EED8A}">
        <p14:showMediaCtrls xmlns="" xmlns:p14="http://schemas.microsoft.com/office/powerpoint/2010/main" val="1"/>
      </p:ext>
    </p:extLst>
  </p:showPr>
  <p:clrMru>
    <a:srgbClr val="A9B2BD"/>
    <a:srgbClr val="F6F7FA"/>
    <a:srgbClr val="AD92ED"/>
    <a:srgbClr val="4FC1E9"/>
    <a:srgbClr val="C4C7CE"/>
    <a:srgbClr val="CDD0DA"/>
    <a:srgbClr val="FA8150"/>
    <a:srgbClr val="E37553"/>
    <a:srgbClr val="E0653F"/>
    <a:srgbClr val="959697"/>
  </p:clrMru>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horzBarState="maximized">
    <p:restoredLeft sz="15000" autoAdjust="0"/>
    <p:restoredTop sz="94674" autoAdjust="0"/>
  </p:normalViewPr>
  <p:slideViewPr>
    <p:cSldViewPr>
      <p:cViewPr>
        <p:scale>
          <a:sx n="89" d="100"/>
          <a:sy n="89" d="100"/>
        </p:scale>
        <p:origin x="-870" y="-354"/>
      </p:cViewPr>
      <p:guideLst>
        <p:guide orient="horz" pos="162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200" d="100"/>
        <a:sy n="200" d="100"/>
      </p:scale>
      <p:origin x="0" y="0"/>
    </p:cViewPr>
  </p:sorterViewPr>
  <p:notesViewPr>
    <p:cSldViewPr>
      <p:cViewPr varScale="1">
        <p:scale>
          <a:sx n="93" d="100"/>
          <a:sy n="93" d="100"/>
        </p:scale>
        <p:origin x="-4128" y="-108"/>
      </p:cViewPr>
      <p:guideLst>
        <p:guide orient="horz" pos="2880"/>
        <p:guide pos="2160"/>
      </p:guideLst>
    </p:cSldViewPr>
  </p:notes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AECD13F-9E93-4C57-A5BD-336347054114}" type="datetimeFigureOut">
              <a:rPr lang="en-US" smtClean="0"/>
              <a:pPr/>
              <a:t>11/14/2019</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162B5BEB-1ADB-49FA-9859-ABF84DA6CBEF}" type="slidenum">
              <a:rPr lang="en-US" smtClean="0"/>
              <a:pPr/>
              <a:t>‹#›</a:t>
            </a:fld>
            <a:endParaRPr lang="en-US" dirty="0"/>
          </a:p>
        </p:txBody>
      </p:sp>
    </p:spTree>
    <p:extLst>
      <p:ext uri="{BB962C8B-B14F-4D97-AF65-F5344CB8AC3E}">
        <p14:creationId xmlns="" xmlns:p14="http://schemas.microsoft.com/office/powerpoint/2010/main" val="175528389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21D9606-6FF7-49AF-A412-4D6AB767DFC4}" type="datetimeFigureOut">
              <a:rPr lang="en-US" smtClean="0"/>
              <a:pPr/>
              <a:t>11/14/2019</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74AE7AE-FCBF-419F-971E-04B351FA8EC0}" type="slidenum">
              <a:rPr lang="en-US" smtClean="0"/>
              <a:pPr/>
              <a:t>‹#›</a:t>
            </a:fld>
            <a:endParaRPr lang="en-US" dirty="0"/>
          </a:p>
        </p:txBody>
      </p:sp>
    </p:spTree>
    <p:extLst>
      <p:ext uri="{BB962C8B-B14F-4D97-AF65-F5344CB8AC3E}">
        <p14:creationId xmlns="" xmlns:p14="http://schemas.microsoft.com/office/powerpoint/2010/main" val="18777496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BFCF0BE6-D459-47FD-8399-6E7491B0E060}" type="slidenum">
              <a:rPr lang="en-US" smtClean="0"/>
              <a:pPr/>
              <a:t>40</a:t>
            </a:fld>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 Templateswise.com - Chemistry PP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Freeform 6">
            <a:extLst>
              <a:ext uri="{FF2B5EF4-FFF2-40B4-BE49-F238E27FC236}">
                <a16:creationId xmlns="" xmlns:a16="http://schemas.microsoft.com/office/drawing/2014/main" id="{E1652E31-B052-4413-AF74-A7ED05A63496}"/>
              </a:ext>
            </a:extLst>
          </p:cNvPr>
          <p:cNvSpPr>
            <a:spLocks/>
          </p:cNvSpPr>
          <p:nvPr userDrawn="1"/>
        </p:nvSpPr>
        <p:spPr bwMode="auto">
          <a:xfrm>
            <a:off x="4763" y="3175"/>
            <a:ext cx="9134475" cy="3489325"/>
          </a:xfrm>
          <a:custGeom>
            <a:avLst/>
            <a:gdLst>
              <a:gd name="T0" fmla="*/ 11506 w 11506"/>
              <a:gd name="T1" fmla="*/ 0 h 4396"/>
              <a:gd name="T2" fmla="*/ 11506 w 11506"/>
              <a:gd name="T3" fmla="*/ 3890 h 4396"/>
              <a:gd name="T4" fmla="*/ 0 w 11506"/>
              <a:gd name="T5" fmla="*/ 4396 h 4396"/>
              <a:gd name="T6" fmla="*/ 0 w 11506"/>
              <a:gd name="T7" fmla="*/ 0 h 4396"/>
              <a:gd name="T8" fmla="*/ 11506 w 11506"/>
              <a:gd name="T9" fmla="*/ 0 h 4396"/>
            </a:gdLst>
            <a:ahLst/>
            <a:cxnLst>
              <a:cxn ang="0">
                <a:pos x="T0" y="T1"/>
              </a:cxn>
              <a:cxn ang="0">
                <a:pos x="T2" y="T3"/>
              </a:cxn>
              <a:cxn ang="0">
                <a:pos x="T4" y="T5"/>
              </a:cxn>
              <a:cxn ang="0">
                <a:pos x="T6" y="T7"/>
              </a:cxn>
              <a:cxn ang="0">
                <a:pos x="T8" y="T9"/>
              </a:cxn>
            </a:cxnLst>
            <a:rect l="0" t="0" r="r" b="b"/>
            <a:pathLst>
              <a:path w="11506" h="4396">
                <a:moveTo>
                  <a:pt x="11506" y="0"/>
                </a:moveTo>
                <a:lnTo>
                  <a:pt x="11506" y="3890"/>
                </a:lnTo>
                <a:lnTo>
                  <a:pt x="0" y="4396"/>
                </a:lnTo>
                <a:lnTo>
                  <a:pt x="0" y="0"/>
                </a:lnTo>
                <a:lnTo>
                  <a:pt x="11506" y="0"/>
                </a:lnTo>
                <a:close/>
              </a:path>
            </a:pathLst>
          </a:custGeom>
          <a:solidFill>
            <a:srgbClr val="FECE5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133" name="Group 132">
            <a:extLst>
              <a:ext uri="{FF2B5EF4-FFF2-40B4-BE49-F238E27FC236}">
                <a16:creationId xmlns="" xmlns:a16="http://schemas.microsoft.com/office/drawing/2014/main" id="{263B2125-E33A-4FD4-854A-2E97B9BCF9BD}"/>
              </a:ext>
            </a:extLst>
          </p:cNvPr>
          <p:cNvGrpSpPr/>
          <p:nvPr userDrawn="1"/>
        </p:nvGrpSpPr>
        <p:grpSpPr>
          <a:xfrm>
            <a:off x="4763" y="279400"/>
            <a:ext cx="9134475" cy="1611313"/>
            <a:chOff x="4763" y="279400"/>
            <a:chExt cx="9134475" cy="1611313"/>
          </a:xfrm>
        </p:grpSpPr>
        <p:sp>
          <p:nvSpPr>
            <p:cNvPr id="12" name="Freeform 7">
              <a:extLst>
                <a:ext uri="{FF2B5EF4-FFF2-40B4-BE49-F238E27FC236}">
                  <a16:creationId xmlns="" xmlns:a16="http://schemas.microsoft.com/office/drawing/2014/main" id="{4AD6E46E-D1CE-47DE-B2BF-03D4221843C2}"/>
                </a:ext>
              </a:extLst>
            </p:cNvPr>
            <p:cNvSpPr>
              <a:spLocks/>
            </p:cNvSpPr>
            <p:nvPr userDrawn="1"/>
          </p:nvSpPr>
          <p:spPr bwMode="auto">
            <a:xfrm>
              <a:off x="4763" y="460375"/>
              <a:ext cx="5397500" cy="1430338"/>
            </a:xfrm>
            <a:custGeom>
              <a:avLst/>
              <a:gdLst>
                <a:gd name="T0" fmla="*/ 6799 w 6799"/>
                <a:gd name="T1" fmla="*/ 1072 h 1801"/>
                <a:gd name="T2" fmla="*/ 6417 w 6799"/>
                <a:gd name="T3" fmla="*/ 1484 h 1801"/>
                <a:gd name="T4" fmla="*/ 6145 w 6799"/>
                <a:gd name="T5" fmla="*/ 1438 h 1801"/>
                <a:gd name="T6" fmla="*/ 6109 w 6799"/>
                <a:gd name="T7" fmla="*/ 1511 h 1801"/>
                <a:gd name="T8" fmla="*/ 5941 w 6799"/>
                <a:gd name="T9" fmla="*/ 1622 h 1801"/>
                <a:gd name="T10" fmla="*/ 5896 w 6799"/>
                <a:gd name="T11" fmla="*/ 1446 h 1801"/>
                <a:gd name="T12" fmla="*/ 5709 w 6799"/>
                <a:gd name="T13" fmla="*/ 279 h 1801"/>
                <a:gd name="T14" fmla="*/ 5671 w 6799"/>
                <a:gd name="T15" fmla="*/ 139 h 1801"/>
                <a:gd name="T16" fmla="*/ 5383 w 6799"/>
                <a:gd name="T17" fmla="*/ 35 h 1801"/>
                <a:gd name="T18" fmla="*/ 5289 w 6799"/>
                <a:gd name="T19" fmla="*/ 0 h 1801"/>
                <a:gd name="T20" fmla="*/ 5113 w 6799"/>
                <a:gd name="T21" fmla="*/ 35 h 1801"/>
                <a:gd name="T22" fmla="*/ 5095 w 6799"/>
                <a:gd name="T23" fmla="*/ 215 h 1801"/>
                <a:gd name="T24" fmla="*/ 4954 w 6799"/>
                <a:gd name="T25" fmla="*/ 1241 h 1801"/>
                <a:gd name="T26" fmla="*/ 4945 w 6799"/>
                <a:gd name="T27" fmla="*/ 942 h 1801"/>
                <a:gd name="T28" fmla="*/ 4898 w 6799"/>
                <a:gd name="T29" fmla="*/ 934 h 1801"/>
                <a:gd name="T30" fmla="*/ 4890 w 6799"/>
                <a:gd name="T31" fmla="*/ 611 h 1801"/>
                <a:gd name="T32" fmla="*/ 4667 w 6799"/>
                <a:gd name="T33" fmla="*/ 620 h 1801"/>
                <a:gd name="T34" fmla="*/ 4656 w 6799"/>
                <a:gd name="T35" fmla="*/ 662 h 1801"/>
                <a:gd name="T36" fmla="*/ 4638 w 6799"/>
                <a:gd name="T37" fmla="*/ 934 h 1801"/>
                <a:gd name="T38" fmla="*/ 4592 w 6799"/>
                <a:gd name="T39" fmla="*/ 960 h 1801"/>
                <a:gd name="T40" fmla="*/ 4534 w 6799"/>
                <a:gd name="T41" fmla="*/ 1353 h 1801"/>
                <a:gd name="T42" fmla="*/ 4462 w 6799"/>
                <a:gd name="T43" fmla="*/ 1316 h 1801"/>
                <a:gd name="T44" fmla="*/ 4369 w 6799"/>
                <a:gd name="T45" fmla="*/ 1165 h 1801"/>
                <a:gd name="T46" fmla="*/ 3894 w 6799"/>
                <a:gd name="T47" fmla="*/ 813 h 1801"/>
                <a:gd name="T48" fmla="*/ 3614 w 6799"/>
                <a:gd name="T49" fmla="*/ 756 h 1801"/>
                <a:gd name="T50" fmla="*/ 3409 w 6799"/>
                <a:gd name="T51" fmla="*/ 1157 h 1801"/>
                <a:gd name="T52" fmla="*/ 3250 w 6799"/>
                <a:gd name="T53" fmla="*/ 1139 h 1801"/>
                <a:gd name="T54" fmla="*/ 3204 w 6799"/>
                <a:gd name="T55" fmla="*/ 1511 h 1801"/>
                <a:gd name="T56" fmla="*/ 3168 w 6799"/>
                <a:gd name="T57" fmla="*/ 565 h 1801"/>
                <a:gd name="T58" fmla="*/ 2989 w 6799"/>
                <a:gd name="T59" fmla="*/ 471 h 1801"/>
                <a:gd name="T60" fmla="*/ 2925 w 6799"/>
                <a:gd name="T61" fmla="*/ 378 h 1801"/>
                <a:gd name="T62" fmla="*/ 2748 w 6799"/>
                <a:gd name="T63" fmla="*/ 341 h 1801"/>
                <a:gd name="T64" fmla="*/ 2729 w 6799"/>
                <a:gd name="T65" fmla="*/ 593 h 1801"/>
                <a:gd name="T66" fmla="*/ 2702 w 6799"/>
                <a:gd name="T67" fmla="*/ 1165 h 1801"/>
                <a:gd name="T68" fmla="*/ 2673 w 6799"/>
                <a:gd name="T69" fmla="*/ 1324 h 1801"/>
                <a:gd name="T70" fmla="*/ 2654 w 6799"/>
                <a:gd name="T71" fmla="*/ 1428 h 1801"/>
                <a:gd name="T72" fmla="*/ 2572 w 6799"/>
                <a:gd name="T73" fmla="*/ 1697 h 1801"/>
                <a:gd name="T74" fmla="*/ 2450 w 6799"/>
                <a:gd name="T75" fmla="*/ 1576 h 1801"/>
                <a:gd name="T76" fmla="*/ 2348 w 6799"/>
                <a:gd name="T77" fmla="*/ 642 h 1801"/>
                <a:gd name="T78" fmla="*/ 2162 w 6799"/>
                <a:gd name="T79" fmla="*/ 547 h 1801"/>
                <a:gd name="T80" fmla="*/ 2069 w 6799"/>
                <a:gd name="T81" fmla="*/ 684 h 1801"/>
                <a:gd name="T82" fmla="*/ 2022 w 6799"/>
                <a:gd name="T83" fmla="*/ 1550 h 1801"/>
                <a:gd name="T84" fmla="*/ 1939 w 6799"/>
                <a:gd name="T85" fmla="*/ 1651 h 1801"/>
                <a:gd name="T86" fmla="*/ 1900 w 6799"/>
                <a:gd name="T87" fmla="*/ 1744 h 1801"/>
                <a:gd name="T88" fmla="*/ 1863 w 6799"/>
                <a:gd name="T89" fmla="*/ 1801 h 1801"/>
                <a:gd name="T90" fmla="*/ 1575 w 6799"/>
                <a:gd name="T91" fmla="*/ 1773 h 1801"/>
                <a:gd name="T92" fmla="*/ 1490 w 6799"/>
                <a:gd name="T93" fmla="*/ 1464 h 1801"/>
                <a:gd name="T94" fmla="*/ 1472 w 6799"/>
                <a:gd name="T95" fmla="*/ 1511 h 1801"/>
                <a:gd name="T96" fmla="*/ 1426 w 6799"/>
                <a:gd name="T97" fmla="*/ 1399 h 1801"/>
                <a:gd name="T98" fmla="*/ 1324 w 6799"/>
                <a:gd name="T99" fmla="*/ 1474 h 1801"/>
                <a:gd name="T100" fmla="*/ 1165 w 6799"/>
                <a:gd name="T101" fmla="*/ 1689 h 1801"/>
                <a:gd name="T102" fmla="*/ 1109 w 6799"/>
                <a:gd name="T103" fmla="*/ 1558 h 1801"/>
                <a:gd name="T104" fmla="*/ 913 w 6799"/>
                <a:gd name="T105" fmla="*/ 1521 h 1801"/>
                <a:gd name="T106" fmla="*/ 857 w 6799"/>
                <a:gd name="T107" fmla="*/ 1558 h 1801"/>
                <a:gd name="T108" fmla="*/ 746 w 6799"/>
                <a:gd name="T109" fmla="*/ 1726 h 1801"/>
                <a:gd name="T110" fmla="*/ 717 w 6799"/>
                <a:gd name="T111" fmla="*/ 1661 h 1801"/>
                <a:gd name="T112" fmla="*/ 681 w 6799"/>
                <a:gd name="T113" fmla="*/ 1585 h 1801"/>
                <a:gd name="T114" fmla="*/ 597 w 6799"/>
                <a:gd name="T115" fmla="*/ 1345 h 1801"/>
                <a:gd name="T116" fmla="*/ 569 w 6799"/>
                <a:gd name="T117" fmla="*/ 1258 h 1801"/>
                <a:gd name="T118" fmla="*/ 439 w 6799"/>
                <a:gd name="T119" fmla="*/ 1233 h 1801"/>
                <a:gd name="T120" fmla="*/ 411 w 6799"/>
                <a:gd name="T121" fmla="*/ 1353 h 1801"/>
                <a:gd name="T122" fmla="*/ 365 w 6799"/>
                <a:gd name="T123" fmla="*/ 1484 h 1801"/>
                <a:gd name="T124" fmla="*/ 0 w 6799"/>
                <a:gd name="T125" fmla="*/ 1101 h 1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799" h="1801">
                  <a:moveTo>
                    <a:pt x="6799" y="58"/>
                  </a:moveTo>
                  <a:lnTo>
                    <a:pt x="6799" y="1072"/>
                  </a:lnTo>
                  <a:lnTo>
                    <a:pt x="6417" y="1072"/>
                  </a:lnTo>
                  <a:lnTo>
                    <a:pt x="6417" y="1484"/>
                  </a:lnTo>
                  <a:lnTo>
                    <a:pt x="6145" y="1484"/>
                  </a:lnTo>
                  <a:lnTo>
                    <a:pt x="6145" y="1438"/>
                  </a:lnTo>
                  <a:lnTo>
                    <a:pt x="6109" y="1438"/>
                  </a:lnTo>
                  <a:lnTo>
                    <a:pt x="6109" y="1511"/>
                  </a:lnTo>
                  <a:lnTo>
                    <a:pt x="5941" y="1511"/>
                  </a:lnTo>
                  <a:lnTo>
                    <a:pt x="5941" y="1622"/>
                  </a:lnTo>
                  <a:lnTo>
                    <a:pt x="5896" y="1622"/>
                  </a:lnTo>
                  <a:lnTo>
                    <a:pt x="5896" y="1446"/>
                  </a:lnTo>
                  <a:lnTo>
                    <a:pt x="5709" y="1446"/>
                  </a:lnTo>
                  <a:lnTo>
                    <a:pt x="5709" y="279"/>
                  </a:lnTo>
                  <a:lnTo>
                    <a:pt x="5671" y="279"/>
                  </a:lnTo>
                  <a:lnTo>
                    <a:pt x="5671" y="139"/>
                  </a:lnTo>
                  <a:lnTo>
                    <a:pt x="5476" y="56"/>
                  </a:lnTo>
                  <a:lnTo>
                    <a:pt x="5383" y="35"/>
                  </a:lnTo>
                  <a:lnTo>
                    <a:pt x="5383" y="0"/>
                  </a:lnTo>
                  <a:lnTo>
                    <a:pt x="5289" y="0"/>
                  </a:lnTo>
                  <a:lnTo>
                    <a:pt x="5289" y="35"/>
                  </a:lnTo>
                  <a:lnTo>
                    <a:pt x="5113" y="35"/>
                  </a:lnTo>
                  <a:lnTo>
                    <a:pt x="5113" y="215"/>
                  </a:lnTo>
                  <a:lnTo>
                    <a:pt x="5095" y="215"/>
                  </a:lnTo>
                  <a:lnTo>
                    <a:pt x="5095" y="1241"/>
                  </a:lnTo>
                  <a:lnTo>
                    <a:pt x="4954" y="1241"/>
                  </a:lnTo>
                  <a:lnTo>
                    <a:pt x="4954" y="952"/>
                  </a:lnTo>
                  <a:lnTo>
                    <a:pt x="4945" y="942"/>
                  </a:lnTo>
                  <a:lnTo>
                    <a:pt x="4919" y="942"/>
                  </a:lnTo>
                  <a:lnTo>
                    <a:pt x="4898" y="934"/>
                  </a:lnTo>
                  <a:lnTo>
                    <a:pt x="4898" y="620"/>
                  </a:lnTo>
                  <a:lnTo>
                    <a:pt x="4890" y="611"/>
                  </a:lnTo>
                  <a:lnTo>
                    <a:pt x="4685" y="611"/>
                  </a:lnTo>
                  <a:lnTo>
                    <a:pt x="4667" y="620"/>
                  </a:lnTo>
                  <a:lnTo>
                    <a:pt x="4667" y="654"/>
                  </a:lnTo>
                  <a:lnTo>
                    <a:pt x="4656" y="662"/>
                  </a:lnTo>
                  <a:lnTo>
                    <a:pt x="4656" y="914"/>
                  </a:lnTo>
                  <a:lnTo>
                    <a:pt x="4638" y="934"/>
                  </a:lnTo>
                  <a:lnTo>
                    <a:pt x="4592" y="934"/>
                  </a:lnTo>
                  <a:lnTo>
                    <a:pt x="4592" y="960"/>
                  </a:lnTo>
                  <a:lnTo>
                    <a:pt x="4534" y="960"/>
                  </a:lnTo>
                  <a:lnTo>
                    <a:pt x="4534" y="1353"/>
                  </a:lnTo>
                  <a:lnTo>
                    <a:pt x="4462" y="1353"/>
                  </a:lnTo>
                  <a:lnTo>
                    <a:pt x="4462" y="1316"/>
                  </a:lnTo>
                  <a:lnTo>
                    <a:pt x="4369" y="1316"/>
                  </a:lnTo>
                  <a:lnTo>
                    <a:pt x="4369" y="1165"/>
                  </a:lnTo>
                  <a:lnTo>
                    <a:pt x="3894" y="1165"/>
                  </a:lnTo>
                  <a:lnTo>
                    <a:pt x="3894" y="813"/>
                  </a:lnTo>
                  <a:lnTo>
                    <a:pt x="3614" y="813"/>
                  </a:lnTo>
                  <a:lnTo>
                    <a:pt x="3614" y="756"/>
                  </a:lnTo>
                  <a:lnTo>
                    <a:pt x="3409" y="756"/>
                  </a:lnTo>
                  <a:lnTo>
                    <a:pt x="3409" y="1157"/>
                  </a:lnTo>
                  <a:lnTo>
                    <a:pt x="3250" y="1157"/>
                  </a:lnTo>
                  <a:lnTo>
                    <a:pt x="3250" y="1139"/>
                  </a:lnTo>
                  <a:lnTo>
                    <a:pt x="3204" y="1139"/>
                  </a:lnTo>
                  <a:lnTo>
                    <a:pt x="3204" y="1511"/>
                  </a:lnTo>
                  <a:lnTo>
                    <a:pt x="3168" y="1492"/>
                  </a:lnTo>
                  <a:lnTo>
                    <a:pt x="3168" y="565"/>
                  </a:lnTo>
                  <a:lnTo>
                    <a:pt x="2989" y="565"/>
                  </a:lnTo>
                  <a:lnTo>
                    <a:pt x="2989" y="471"/>
                  </a:lnTo>
                  <a:lnTo>
                    <a:pt x="2925" y="471"/>
                  </a:lnTo>
                  <a:lnTo>
                    <a:pt x="2925" y="378"/>
                  </a:lnTo>
                  <a:lnTo>
                    <a:pt x="2813" y="303"/>
                  </a:lnTo>
                  <a:lnTo>
                    <a:pt x="2748" y="341"/>
                  </a:lnTo>
                  <a:lnTo>
                    <a:pt x="2748" y="593"/>
                  </a:lnTo>
                  <a:lnTo>
                    <a:pt x="2729" y="593"/>
                  </a:lnTo>
                  <a:lnTo>
                    <a:pt x="2729" y="1165"/>
                  </a:lnTo>
                  <a:lnTo>
                    <a:pt x="2702" y="1165"/>
                  </a:lnTo>
                  <a:lnTo>
                    <a:pt x="2702" y="1324"/>
                  </a:lnTo>
                  <a:lnTo>
                    <a:pt x="2673" y="1324"/>
                  </a:lnTo>
                  <a:lnTo>
                    <a:pt x="2673" y="1428"/>
                  </a:lnTo>
                  <a:lnTo>
                    <a:pt x="2654" y="1428"/>
                  </a:lnTo>
                  <a:lnTo>
                    <a:pt x="2654" y="1697"/>
                  </a:lnTo>
                  <a:lnTo>
                    <a:pt x="2572" y="1697"/>
                  </a:lnTo>
                  <a:lnTo>
                    <a:pt x="2572" y="1576"/>
                  </a:lnTo>
                  <a:lnTo>
                    <a:pt x="2450" y="1576"/>
                  </a:lnTo>
                  <a:lnTo>
                    <a:pt x="2450" y="642"/>
                  </a:lnTo>
                  <a:lnTo>
                    <a:pt x="2348" y="642"/>
                  </a:lnTo>
                  <a:lnTo>
                    <a:pt x="2348" y="547"/>
                  </a:lnTo>
                  <a:lnTo>
                    <a:pt x="2162" y="547"/>
                  </a:lnTo>
                  <a:lnTo>
                    <a:pt x="2162" y="684"/>
                  </a:lnTo>
                  <a:lnTo>
                    <a:pt x="2069" y="684"/>
                  </a:lnTo>
                  <a:lnTo>
                    <a:pt x="2069" y="1550"/>
                  </a:lnTo>
                  <a:lnTo>
                    <a:pt x="2022" y="1550"/>
                  </a:lnTo>
                  <a:lnTo>
                    <a:pt x="2022" y="1651"/>
                  </a:lnTo>
                  <a:lnTo>
                    <a:pt x="1939" y="1651"/>
                  </a:lnTo>
                  <a:lnTo>
                    <a:pt x="1939" y="1744"/>
                  </a:lnTo>
                  <a:lnTo>
                    <a:pt x="1900" y="1744"/>
                  </a:lnTo>
                  <a:lnTo>
                    <a:pt x="1900" y="1801"/>
                  </a:lnTo>
                  <a:lnTo>
                    <a:pt x="1863" y="1801"/>
                  </a:lnTo>
                  <a:lnTo>
                    <a:pt x="1863" y="1773"/>
                  </a:lnTo>
                  <a:lnTo>
                    <a:pt x="1575" y="1773"/>
                  </a:lnTo>
                  <a:lnTo>
                    <a:pt x="1575" y="1464"/>
                  </a:lnTo>
                  <a:lnTo>
                    <a:pt x="1490" y="1464"/>
                  </a:lnTo>
                  <a:lnTo>
                    <a:pt x="1490" y="1511"/>
                  </a:lnTo>
                  <a:lnTo>
                    <a:pt x="1472" y="1511"/>
                  </a:lnTo>
                  <a:lnTo>
                    <a:pt x="1426" y="1484"/>
                  </a:lnTo>
                  <a:lnTo>
                    <a:pt x="1426" y="1399"/>
                  </a:lnTo>
                  <a:lnTo>
                    <a:pt x="1324" y="1399"/>
                  </a:lnTo>
                  <a:lnTo>
                    <a:pt x="1324" y="1474"/>
                  </a:lnTo>
                  <a:lnTo>
                    <a:pt x="1165" y="1474"/>
                  </a:lnTo>
                  <a:lnTo>
                    <a:pt x="1165" y="1689"/>
                  </a:lnTo>
                  <a:lnTo>
                    <a:pt x="1109" y="1689"/>
                  </a:lnTo>
                  <a:lnTo>
                    <a:pt x="1109" y="1558"/>
                  </a:lnTo>
                  <a:lnTo>
                    <a:pt x="932" y="1558"/>
                  </a:lnTo>
                  <a:lnTo>
                    <a:pt x="913" y="1521"/>
                  </a:lnTo>
                  <a:lnTo>
                    <a:pt x="895" y="1521"/>
                  </a:lnTo>
                  <a:lnTo>
                    <a:pt x="857" y="1558"/>
                  </a:lnTo>
                  <a:lnTo>
                    <a:pt x="746" y="1558"/>
                  </a:lnTo>
                  <a:lnTo>
                    <a:pt x="746" y="1726"/>
                  </a:lnTo>
                  <a:lnTo>
                    <a:pt x="717" y="1726"/>
                  </a:lnTo>
                  <a:lnTo>
                    <a:pt x="717" y="1661"/>
                  </a:lnTo>
                  <a:lnTo>
                    <a:pt x="681" y="1661"/>
                  </a:lnTo>
                  <a:lnTo>
                    <a:pt x="681" y="1585"/>
                  </a:lnTo>
                  <a:lnTo>
                    <a:pt x="597" y="1585"/>
                  </a:lnTo>
                  <a:lnTo>
                    <a:pt x="597" y="1345"/>
                  </a:lnTo>
                  <a:lnTo>
                    <a:pt x="569" y="1345"/>
                  </a:lnTo>
                  <a:lnTo>
                    <a:pt x="569" y="1258"/>
                  </a:lnTo>
                  <a:lnTo>
                    <a:pt x="533" y="1233"/>
                  </a:lnTo>
                  <a:lnTo>
                    <a:pt x="439" y="1233"/>
                  </a:lnTo>
                  <a:lnTo>
                    <a:pt x="439" y="1353"/>
                  </a:lnTo>
                  <a:lnTo>
                    <a:pt x="411" y="1353"/>
                  </a:lnTo>
                  <a:lnTo>
                    <a:pt x="411" y="1484"/>
                  </a:lnTo>
                  <a:lnTo>
                    <a:pt x="365" y="1484"/>
                  </a:lnTo>
                  <a:lnTo>
                    <a:pt x="365" y="1101"/>
                  </a:lnTo>
                  <a:lnTo>
                    <a:pt x="0" y="1101"/>
                  </a:lnTo>
                </a:path>
              </a:pathLst>
            </a:custGeom>
            <a:noFill/>
            <a:ln w="11113">
              <a:solidFill>
                <a:srgbClr val="FFFFFF"/>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3" name="Line 8">
              <a:extLst>
                <a:ext uri="{FF2B5EF4-FFF2-40B4-BE49-F238E27FC236}">
                  <a16:creationId xmlns="" xmlns:a16="http://schemas.microsoft.com/office/drawing/2014/main" id="{5350E35D-897D-46B2-ACCF-ADE7703D6F43}"/>
                </a:ext>
              </a:extLst>
            </p:cNvPr>
            <p:cNvSpPr>
              <a:spLocks noChangeShapeType="1"/>
            </p:cNvSpPr>
            <p:nvPr userDrawn="1"/>
          </p:nvSpPr>
          <p:spPr bwMode="auto">
            <a:xfrm>
              <a:off x="5402263" y="508000"/>
              <a:ext cx="0" cy="0"/>
            </a:xfrm>
            <a:prstGeom prst="line">
              <a:avLst/>
            </a:prstGeom>
            <a:noFill/>
            <a:ln w="11113">
              <a:solidFill>
                <a:srgbClr val="FFFFFF"/>
              </a:solidFill>
              <a:prstDash val="solid"/>
              <a:round/>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4" name="Line 9">
              <a:extLst>
                <a:ext uri="{FF2B5EF4-FFF2-40B4-BE49-F238E27FC236}">
                  <a16:creationId xmlns="" xmlns:a16="http://schemas.microsoft.com/office/drawing/2014/main" id="{5F78C5B8-5AA2-4714-B5D8-CB7C87D167A9}"/>
                </a:ext>
              </a:extLst>
            </p:cNvPr>
            <p:cNvSpPr>
              <a:spLocks noChangeShapeType="1"/>
            </p:cNvSpPr>
            <p:nvPr userDrawn="1"/>
          </p:nvSpPr>
          <p:spPr bwMode="auto">
            <a:xfrm>
              <a:off x="5616576" y="508000"/>
              <a:ext cx="0" cy="0"/>
            </a:xfrm>
            <a:prstGeom prst="line">
              <a:avLst/>
            </a:prstGeom>
            <a:noFill/>
            <a:ln w="11113">
              <a:solidFill>
                <a:srgbClr val="FFFFFF"/>
              </a:solidFill>
              <a:prstDash val="solid"/>
              <a:round/>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5" name="Line 10">
              <a:extLst>
                <a:ext uri="{FF2B5EF4-FFF2-40B4-BE49-F238E27FC236}">
                  <a16:creationId xmlns="" xmlns:a16="http://schemas.microsoft.com/office/drawing/2014/main" id="{8E7968BC-9F7A-4DF5-B96D-F0B524B0186A}"/>
                </a:ext>
              </a:extLst>
            </p:cNvPr>
            <p:cNvSpPr>
              <a:spLocks noChangeShapeType="1"/>
            </p:cNvSpPr>
            <p:nvPr userDrawn="1"/>
          </p:nvSpPr>
          <p:spPr bwMode="auto">
            <a:xfrm>
              <a:off x="5630863" y="279400"/>
              <a:ext cx="0" cy="228600"/>
            </a:xfrm>
            <a:prstGeom prst="line">
              <a:avLst/>
            </a:prstGeom>
            <a:noFill/>
            <a:ln w="11113">
              <a:solidFill>
                <a:srgbClr val="FFFFFF"/>
              </a:solidFill>
              <a:prstDash val="solid"/>
              <a:round/>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3" name="Line 11">
              <a:extLst>
                <a:ext uri="{FF2B5EF4-FFF2-40B4-BE49-F238E27FC236}">
                  <a16:creationId xmlns="" xmlns:a16="http://schemas.microsoft.com/office/drawing/2014/main" id="{E0198AA4-A532-4767-A696-39B2C5E8A182}"/>
                </a:ext>
              </a:extLst>
            </p:cNvPr>
            <p:cNvSpPr>
              <a:spLocks noChangeShapeType="1"/>
            </p:cNvSpPr>
            <p:nvPr userDrawn="1"/>
          </p:nvSpPr>
          <p:spPr bwMode="auto">
            <a:xfrm>
              <a:off x="5630863" y="508000"/>
              <a:ext cx="0" cy="0"/>
            </a:xfrm>
            <a:prstGeom prst="line">
              <a:avLst/>
            </a:prstGeom>
            <a:noFill/>
            <a:ln w="11113">
              <a:solidFill>
                <a:srgbClr val="FFFFFF"/>
              </a:solidFill>
              <a:prstDash val="solid"/>
              <a:round/>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65" name="Freeform 12">
              <a:extLst>
                <a:ext uri="{FF2B5EF4-FFF2-40B4-BE49-F238E27FC236}">
                  <a16:creationId xmlns="" xmlns:a16="http://schemas.microsoft.com/office/drawing/2014/main" id="{0F4A59F8-6E28-4E7B-BD5E-D8A00B3765B6}"/>
                </a:ext>
              </a:extLst>
            </p:cNvPr>
            <p:cNvSpPr>
              <a:spLocks/>
            </p:cNvSpPr>
            <p:nvPr userDrawn="1"/>
          </p:nvSpPr>
          <p:spPr bwMode="auto">
            <a:xfrm>
              <a:off x="5402263" y="508000"/>
              <a:ext cx="3736975" cy="1322388"/>
            </a:xfrm>
            <a:custGeom>
              <a:avLst/>
              <a:gdLst>
                <a:gd name="T0" fmla="*/ 4562 w 4707"/>
                <a:gd name="T1" fmla="*/ 801 h 1668"/>
                <a:gd name="T2" fmla="*/ 4498 w 4707"/>
                <a:gd name="T3" fmla="*/ 708 h 1668"/>
                <a:gd name="T4" fmla="*/ 4386 w 4707"/>
                <a:gd name="T5" fmla="*/ 540 h 1668"/>
                <a:gd name="T6" fmla="*/ 4320 w 4707"/>
                <a:gd name="T7" fmla="*/ 830 h 1668"/>
                <a:gd name="T8" fmla="*/ 4301 w 4707"/>
                <a:gd name="T9" fmla="*/ 1107 h 1668"/>
                <a:gd name="T10" fmla="*/ 4274 w 4707"/>
                <a:gd name="T11" fmla="*/ 1266 h 1668"/>
                <a:gd name="T12" fmla="*/ 4246 w 4707"/>
                <a:gd name="T13" fmla="*/ 1370 h 1668"/>
                <a:gd name="T14" fmla="*/ 4227 w 4707"/>
                <a:gd name="T15" fmla="*/ 1639 h 1668"/>
                <a:gd name="T16" fmla="*/ 4142 w 4707"/>
                <a:gd name="T17" fmla="*/ 1518 h 1668"/>
                <a:gd name="T18" fmla="*/ 4022 w 4707"/>
                <a:gd name="T19" fmla="*/ 913 h 1668"/>
                <a:gd name="T20" fmla="*/ 3919 w 4707"/>
                <a:gd name="T21" fmla="*/ 820 h 1668"/>
                <a:gd name="T22" fmla="*/ 3733 w 4707"/>
                <a:gd name="T23" fmla="*/ 1072 h 1668"/>
                <a:gd name="T24" fmla="*/ 3639 w 4707"/>
                <a:gd name="T25" fmla="*/ 1492 h 1668"/>
                <a:gd name="T26" fmla="*/ 3594 w 4707"/>
                <a:gd name="T27" fmla="*/ 1593 h 1668"/>
                <a:gd name="T28" fmla="*/ 3146 w 4707"/>
                <a:gd name="T29" fmla="*/ 1587 h 1668"/>
                <a:gd name="T30" fmla="*/ 3063 w 4707"/>
                <a:gd name="T31" fmla="*/ 1406 h 1668"/>
                <a:gd name="T32" fmla="*/ 3044 w 4707"/>
                <a:gd name="T33" fmla="*/ 1453 h 1668"/>
                <a:gd name="T34" fmla="*/ 2998 w 4707"/>
                <a:gd name="T35" fmla="*/ 1341 h 1668"/>
                <a:gd name="T36" fmla="*/ 2895 w 4707"/>
                <a:gd name="T37" fmla="*/ 1416 h 1668"/>
                <a:gd name="T38" fmla="*/ 2736 w 4707"/>
                <a:gd name="T39" fmla="*/ 1631 h 1668"/>
                <a:gd name="T40" fmla="*/ 2682 w 4707"/>
                <a:gd name="T41" fmla="*/ 1500 h 1668"/>
                <a:gd name="T42" fmla="*/ 2485 w 4707"/>
                <a:gd name="T43" fmla="*/ 1463 h 1668"/>
                <a:gd name="T44" fmla="*/ 2430 w 4707"/>
                <a:gd name="T45" fmla="*/ 1500 h 1668"/>
                <a:gd name="T46" fmla="*/ 2318 w 4707"/>
                <a:gd name="T47" fmla="*/ 1668 h 1668"/>
                <a:gd name="T48" fmla="*/ 2290 w 4707"/>
                <a:gd name="T49" fmla="*/ 1603 h 1668"/>
                <a:gd name="T50" fmla="*/ 2254 w 4707"/>
                <a:gd name="T51" fmla="*/ 1527 h 1668"/>
                <a:gd name="T52" fmla="*/ 2169 w 4707"/>
                <a:gd name="T53" fmla="*/ 1287 h 1668"/>
                <a:gd name="T54" fmla="*/ 2140 w 4707"/>
                <a:gd name="T55" fmla="*/ 1200 h 1668"/>
                <a:gd name="T56" fmla="*/ 2010 w 4707"/>
                <a:gd name="T57" fmla="*/ 1175 h 1668"/>
                <a:gd name="T58" fmla="*/ 1981 w 4707"/>
                <a:gd name="T59" fmla="*/ 1295 h 1668"/>
                <a:gd name="T60" fmla="*/ 1935 w 4707"/>
                <a:gd name="T61" fmla="*/ 1426 h 1668"/>
                <a:gd name="T62" fmla="*/ 1470 w 4707"/>
                <a:gd name="T63" fmla="*/ 1043 h 1668"/>
                <a:gd name="T64" fmla="*/ 1424 w 4707"/>
                <a:gd name="T65" fmla="*/ 1136 h 1668"/>
                <a:gd name="T66" fmla="*/ 1359 w 4707"/>
                <a:gd name="T67" fmla="*/ 600 h 1668"/>
                <a:gd name="T68" fmla="*/ 1322 w 4707"/>
                <a:gd name="T69" fmla="*/ 488 h 1668"/>
                <a:gd name="T70" fmla="*/ 1125 w 4707"/>
                <a:gd name="T71" fmla="*/ 507 h 1668"/>
                <a:gd name="T72" fmla="*/ 1079 w 4707"/>
                <a:gd name="T73" fmla="*/ 581 h 1668"/>
                <a:gd name="T74" fmla="*/ 1061 w 4707"/>
                <a:gd name="T75" fmla="*/ 1053 h 1668"/>
                <a:gd name="T76" fmla="*/ 633 w 4707"/>
                <a:gd name="T77" fmla="*/ 1006 h 1668"/>
                <a:gd name="T78" fmla="*/ 558 w 4707"/>
                <a:gd name="T79" fmla="*/ 960 h 1668"/>
                <a:gd name="T80" fmla="*/ 0 w 4707"/>
                <a:gd name="T81" fmla="*/ 0 h 16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707" h="1668">
                  <a:moveTo>
                    <a:pt x="4707" y="801"/>
                  </a:moveTo>
                  <a:lnTo>
                    <a:pt x="4562" y="801"/>
                  </a:lnTo>
                  <a:lnTo>
                    <a:pt x="4562" y="708"/>
                  </a:lnTo>
                  <a:lnTo>
                    <a:pt x="4498" y="708"/>
                  </a:lnTo>
                  <a:lnTo>
                    <a:pt x="4498" y="615"/>
                  </a:lnTo>
                  <a:lnTo>
                    <a:pt x="4386" y="540"/>
                  </a:lnTo>
                  <a:lnTo>
                    <a:pt x="4320" y="578"/>
                  </a:lnTo>
                  <a:lnTo>
                    <a:pt x="4320" y="830"/>
                  </a:lnTo>
                  <a:lnTo>
                    <a:pt x="4301" y="830"/>
                  </a:lnTo>
                  <a:lnTo>
                    <a:pt x="4301" y="1107"/>
                  </a:lnTo>
                  <a:lnTo>
                    <a:pt x="4274" y="1107"/>
                  </a:lnTo>
                  <a:lnTo>
                    <a:pt x="4274" y="1266"/>
                  </a:lnTo>
                  <a:lnTo>
                    <a:pt x="4246" y="1266"/>
                  </a:lnTo>
                  <a:lnTo>
                    <a:pt x="4246" y="1370"/>
                  </a:lnTo>
                  <a:lnTo>
                    <a:pt x="4227" y="1370"/>
                  </a:lnTo>
                  <a:lnTo>
                    <a:pt x="4227" y="1639"/>
                  </a:lnTo>
                  <a:lnTo>
                    <a:pt x="4142" y="1639"/>
                  </a:lnTo>
                  <a:lnTo>
                    <a:pt x="4142" y="1518"/>
                  </a:lnTo>
                  <a:lnTo>
                    <a:pt x="4022" y="1518"/>
                  </a:lnTo>
                  <a:lnTo>
                    <a:pt x="4022" y="913"/>
                  </a:lnTo>
                  <a:lnTo>
                    <a:pt x="3919" y="913"/>
                  </a:lnTo>
                  <a:lnTo>
                    <a:pt x="3919" y="820"/>
                  </a:lnTo>
                  <a:lnTo>
                    <a:pt x="3733" y="820"/>
                  </a:lnTo>
                  <a:lnTo>
                    <a:pt x="3733" y="1072"/>
                  </a:lnTo>
                  <a:lnTo>
                    <a:pt x="3639" y="1072"/>
                  </a:lnTo>
                  <a:lnTo>
                    <a:pt x="3639" y="1492"/>
                  </a:lnTo>
                  <a:lnTo>
                    <a:pt x="3594" y="1492"/>
                  </a:lnTo>
                  <a:lnTo>
                    <a:pt x="3594" y="1593"/>
                  </a:lnTo>
                  <a:lnTo>
                    <a:pt x="3509" y="1593"/>
                  </a:lnTo>
                  <a:lnTo>
                    <a:pt x="3146" y="1587"/>
                  </a:lnTo>
                  <a:lnTo>
                    <a:pt x="3146" y="1406"/>
                  </a:lnTo>
                  <a:lnTo>
                    <a:pt x="3063" y="1406"/>
                  </a:lnTo>
                  <a:lnTo>
                    <a:pt x="3063" y="1453"/>
                  </a:lnTo>
                  <a:lnTo>
                    <a:pt x="3044" y="1453"/>
                  </a:lnTo>
                  <a:lnTo>
                    <a:pt x="2998" y="1426"/>
                  </a:lnTo>
                  <a:lnTo>
                    <a:pt x="2998" y="1341"/>
                  </a:lnTo>
                  <a:lnTo>
                    <a:pt x="2895" y="1341"/>
                  </a:lnTo>
                  <a:lnTo>
                    <a:pt x="2895" y="1416"/>
                  </a:lnTo>
                  <a:lnTo>
                    <a:pt x="2736" y="1416"/>
                  </a:lnTo>
                  <a:lnTo>
                    <a:pt x="2736" y="1631"/>
                  </a:lnTo>
                  <a:lnTo>
                    <a:pt x="2682" y="1631"/>
                  </a:lnTo>
                  <a:lnTo>
                    <a:pt x="2682" y="1500"/>
                  </a:lnTo>
                  <a:lnTo>
                    <a:pt x="2504" y="1500"/>
                  </a:lnTo>
                  <a:lnTo>
                    <a:pt x="2485" y="1463"/>
                  </a:lnTo>
                  <a:lnTo>
                    <a:pt x="2467" y="1463"/>
                  </a:lnTo>
                  <a:lnTo>
                    <a:pt x="2430" y="1500"/>
                  </a:lnTo>
                  <a:lnTo>
                    <a:pt x="2318" y="1500"/>
                  </a:lnTo>
                  <a:lnTo>
                    <a:pt x="2318" y="1668"/>
                  </a:lnTo>
                  <a:lnTo>
                    <a:pt x="2290" y="1668"/>
                  </a:lnTo>
                  <a:lnTo>
                    <a:pt x="2290" y="1603"/>
                  </a:lnTo>
                  <a:lnTo>
                    <a:pt x="2254" y="1603"/>
                  </a:lnTo>
                  <a:lnTo>
                    <a:pt x="2254" y="1527"/>
                  </a:lnTo>
                  <a:lnTo>
                    <a:pt x="2169" y="1527"/>
                  </a:lnTo>
                  <a:lnTo>
                    <a:pt x="2169" y="1287"/>
                  </a:lnTo>
                  <a:lnTo>
                    <a:pt x="2140" y="1287"/>
                  </a:lnTo>
                  <a:lnTo>
                    <a:pt x="2140" y="1200"/>
                  </a:lnTo>
                  <a:lnTo>
                    <a:pt x="2103" y="1175"/>
                  </a:lnTo>
                  <a:lnTo>
                    <a:pt x="2010" y="1175"/>
                  </a:lnTo>
                  <a:lnTo>
                    <a:pt x="2010" y="1295"/>
                  </a:lnTo>
                  <a:lnTo>
                    <a:pt x="1981" y="1295"/>
                  </a:lnTo>
                  <a:lnTo>
                    <a:pt x="1981" y="1426"/>
                  </a:lnTo>
                  <a:lnTo>
                    <a:pt x="1935" y="1426"/>
                  </a:lnTo>
                  <a:lnTo>
                    <a:pt x="1935" y="1043"/>
                  </a:lnTo>
                  <a:lnTo>
                    <a:pt x="1470" y="1043"/>
                  </a:lnTo>
                  <a:lnTo>
                    <a:pt x="1424" y="1061"/>
                  </a:lnTo>
                  <a:lnTo>
                    <a:pt x="1424" y="1136"/>
                  </a:lnTo>
                  <a:lnTo>
                    <a:pt x="1359" y="1136"/>
                  </a:lnTo>
                  <a:lnTo>
                    <a:pt x="1359" y="600"/>
                  </a:lnTo>
                  <a:lnTo>
                    <a:pt x="1322" y="571"/>
                  </a:lnTo>
                  <a:lnTo>
                    <a:pt x="1322" y="488"/>
                  </a:lnTo>
                  <a:lnTo>
                    <a:pt x="1164" y="488"/>
                  </a:lnTo>
                  <a:lnTo>
                    <a:pt x="1125" y="507"/>
                  </a:lnTo>
                  <a:lnTo>
                    <a:pt x="1125" y="581"/>
                  </a:lnTo>
                  <a:lnTo>
                    <a:pt x="1079" y="581"/>
                  </a:lnTo>
                  <a:lnTo>
                    <a:pt x="1079" y="1053"/>
                  </a:lnTo>
                  <a:lnTo>
                    <a:pt x="1061" y="1053"/>
                  </a:lnTo>
                  <a:lnTo>
                    <a:pt x="996" y="1006"/>
                  </a:lnTo>
                  <a:lnTo>
                    <a:pt x="633" y="1006"/>
                  </a:lnTo>
                  <a:lnTo>
                    <a:pt x="633" y="960"/>
                  </a:lnTo>
                  <a:lnTo>
                    <a:pt x="558" y="960"/>
                  </a:lnTo>
                  <a:lnTo>
                    <a:pt x="558" y="0"/>
                  </a:lnTo>
                  <a:lnTo>
                    <a:pt x="0" y="0"/>
                  </a:lnTo>
                </a:path>
              </a:pathLst>
            </a:custGeom>
            <a:noFill/>
            <a:ln w="11113">
              <a:solidFill>
                <a:srgbClr val="FFFFFF"/>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30" name="Group 129">
            <a:extLst>
              <a:ext uri="{FF2B5EF4-FFF2-40B4-BE49-F238E27FC236}">
                <a16:creationId xmlns="" xmlns:a16="http://schemas.microsoft.com/office/drawing/2014/main" id="{57449BD0-5CDC-466F-9129-961153EC9167}"/>
              </a:ext>
            </a:extLst>
          </p:cNvPr>
          <p:cNvGrpSpPr/>
          <p:nvPr userDrawn="1"/>
        </p:nvGrpSpPr>
        <p:grpSpPr>
          <a:xfrm>
            <a:off x="6113463" y="2967038"/>
            <a:ext cx="806450" cy="806450"/>
            <a:chOff x="6113463" y="2967038"/>
            <a:chExt cx="806450" cy="806450"/>
          </a:xfrm>
        </p:grpSpPr>
        <p:sp>
          <p:nvSpPr>
            <p:cNvPr id="66" name="Freeform 13">
              <a:extLst>
                <a:ext uri="{FF2B5EF4-FFF2-40B4-BE49-F238E27FC236}">
                  <a16:creationId xmlns="" xmlns:a16="http://schemas.microsoft.com/office/drawing/2014/main" id="{FC77AD4D-965D-45BD-8D44-7CF2337ED22D}"/>
                </a:ext>
              </a:extLst>
            </p:cNvPr>
            <p:cNvSpPr>
              <a:spLocks/>
            </p:cNvSpPr>
            <p:nvPr userDrawn="1"/>
          </p:nvSpPr>
          <p:spPr bwMode="auto">
            <a:xfrm>
              <a:off x="6113463" y="2967038"/>
              <a:ext cx="806450" cy="806450"/>
            </a:xfrm>
            <a:custGeom>
              <a:avLst/>
              <a:gdLst>
                <a:gd name="T0" fmla="*/ 1016 w 1016"/>
                <a:gd name="T1" fmla="*/ 534 h 1016"/>
                <a:gd name="T2" fmla="*/ 1006 w 1016"/>
                <a:gd name="T3" fmla="*/ 611 h 1016"/>
                <a:gd name="T4" fmla="*/ 985 w 1016"/>
                <a:gd name="T5" fmla="*/ 684 h 1016"/>
                <a:gd name="T6" fmla="*/ 955 w 1016"/>
                <a:gd name="T7" fmla="*/ 751 h 1016"/>
                <a:gd name="T8" fmla="*/ 915 w 1016"/>
                <a:gd name="T9" fmla="*/ 813 h 1016"/>
                <a:gd name="T10" fmla="*/ 868 w 1016"/>
                <a:gd name="T11" fmla="*/ 868 h 1016"/>
                <a:gd name="T12" fmla="*/ 812 w 1016"/>
                <a:gd name="T13" fmla="*/ 916 h 1016"/>
                <a:gd name="T14" fmla="*/ 750 w 1016"/>
                <a:gd name="T15" fmla="*/ 955 h 1016"/>
                <a:gd name="T16" fmla="*/ 682 w 1016"/>
                <a:gd name="T17" fmla="*/ 987 h 1016"/>
                <a:gd name="T18" fmla="*/ 611 w 1016"/>
                <a:gd name="T19" fmla="*/ 1006 h 1016"/>
                <a:gd name="T20" fmla="*/ 534 w 1016"/>
                <a:gd name="T21" fmla="*/ 1016 h 1016"/>
                <a:gd name="T22" fmla="*/ 482 w 1016"/>
                <a:gd name="T23" fmla="*/ 1016 h 1016"/>
                <a:gd name="T24" fmla="*/ 406 w 1016"/>
                <a:gd name="T25" fmla="*/ 1006 h 1016"/>
                <a:gd name="T26" fmla="*/ 334 w 1016"/>
                <a:gd name="T27" fmla="*/ 987 h 1016"/>
                <a:gd name="T28" fmla="*/ 266 w 1016"/>
                <a:gd name="T29" fmla="*/ 955 h 1016"/>
                <a:gd name="T30" fmla="*/ 204 w 1016"/>
                <a:gd name="T31" fmla="*/ 916 h 1016"/>
                <a:gd name="T32" fmla="*/ 149 w 1016"/>
                <a:gd name="T33" fmla="*/ 868 h 1016"/>
                <a:gd name="T34" fmla="*/ 101 w 1016"/>
                <a:gd name="T35" fmla="*/ 813 h 1016"/>
                <a:gd name="T36" fmla="*/ 61 w 1016"/>
                <a:gd name="T37" fmla="*/ 751 h 1016"/>
                <a:gd name="T38" fmla="*/ 31 w 1016"/>
                <a:gd name="T39" fmla="*/ 684 h 1016"/>
                <a:gd name="T40" fmla="*/ 10 w 1016"/>
                <a:gd name="T41" fmla="*/ 611 h 1016"/>
                <a:gd name="T42" fmla="*/ 1 w 1016"/>
                <a:gd name="T43" fmla="*/ 534 h 1016"/>
                <a:gd name="T44" fmla="*/ 1 w 1016"/>
                <a:gd name="T45" fmla="*/ 482 h 1016"/>
                <a:gd name="T46" fmla="*/ 10 w 1016"/>
                <a:gd name="T47" fmla="*/ 407 h 1016"/>
                <a:gd name="T48" fmla="*/ 31 w 1016"/>
                <a:gd name="T49" fmla="*/ 334 h 1016"/>
                <a:gd name="T50" fmla="*/ 61 w 1016"/>
                <a:gd name="T51" fmla="*/ 266 h 1016"/>
                <a:gd name="T52" fmla="*/ 101 w 1016"/>
                <a:gd name="T53" fmla="*/ 204 h 1016"/>
                <a:gd name="T54" fmla="*/ 149 w 1016"/>
                <a:gd name="T55" fmla="*/ 149 h 1016"/>
                <a:gd name="T56" fmla="*/ 204 w 1016"/>
                <a:gd name="T57" fmla="*/ 102 h 1016"/>
                <a:gd name="T58" fmla="*/ 266 w 1016"/>
                <a:gd name="T59" fmla="*/ 61 h 1016"/>
                <a:gd name="T60" fmla="*/ 334 w 1016"/>
                <a:gd name="T61" fmla="*/ 31 h 1016"/>
                <a:gd name="T62" fmla="*/ 406 w 1016"/>
                <a:gd name="T63" fmla="*/ 11 h 1016"/>
                <a:gd name="T64" fmla="*/ 482 w 1016"/>
                <a:gd name="T65" fmla="*/ 1 h 1016"/>
                <a:gd name="T66" fmla="*/ 534 w 1016"/>
                <a:gd name="T67" fmla="*/ 1 h 1016"/>
                <a:gd name="T68" fmla="*/ 611 w 1016"/>
                <a:gd name="T69" fmla="*/ 11 h 1016"/>
                <a:gd name="T70" fmla="*/ 682 w 1016"/>
                <a:gd name="T71" fmla="*/ 31 h 1016"/>
                <a:gd name="T72" fmla="*/ 750 w 1016"/>
                <a:gd name="T73" fmla="*/ 61 h 1016"/>
                <a:gd name="T74" fmla="*/ 812 w 1016"/>
                <a:gd name="T75" fmla="*/ 102 h 1016"/>
                <a:gd name="T76" fmla="*/ 868 w 1016"/>
                <a:gd name="T77" fmla="*/ 149 h 1016"/>
                <a:gd name="T78" fmla="*/ 915 w 1016"/>
                <a:gd name="T79" fmla="*/ 204 h 1016"/>
                <a:gd name="T80" fmla="*/ 955 w 1016"/>
                <a:gd name="T81" fmla="*/ 266 h 1016"/>
                <a:gd name="T82" fmla="*/ 985 w 1016"/>
                <a:gd name="T83" fmla="*/ 334 h 1016"/>
                <a:gd name="T84" fmla="*/ 1006 w 1016"/>
                <a:gd name="T85" fmla="*/ 407 h 1016"/>
                <a:gd name="T86" fmla="*/ 1016 w 1016"/>
                <a:gd name="T87" fmla="*/ 482 h 10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016" h="1016">
                  <a:moveTo>
                    <a:pt x="1016" y="509"/>
                  </a:moveTo>
                  <a:lnTo>
                    <a:pt x="1016" y="509"/>
                  </a:lnTo>
                  <a:lnTo>
                    <a:pt x="1016" y="534"/>
                  </a:lnTo>
                  <a:lnTo>
                    <a:pt x="1014" y="561"/>
                  </a:lnTo>
                  <a:lnTo>
                    <a:pt x="1010" y="586"/>
                  </a:lnTo>
                  <a:lnTo>
                    <a:pt x="1006" y="611"/>
                  </a:lnTo>
                  <a:lnTo>
                    <a:pt x="1000" y="636"/>
                  </a:lnTo>
                  <a:lnTo>
                    <a:pt x="993" y="660"/>
                  </a:lnTo>
                  <a:lnTo>
                    <a:pt x="985" y="684"/>
                  </a:lnTo>
                  <a:lnTo>
                    <a:pt x="977" y="707"/>
                  </a:lnTo>
                  <a:lnTo>
                    <a:pt x="967" y="729"/>
                  </a:lnTo>
                  <a:lnTo>
                    <a:pt x="955" y="751"/>
                  </a:lnTo>
                  <a:lnTo>
                    <a:pt x="942" y="772"/>
                  </a:lnTo>
                  <a:lnTo>
                    <a:pt x="930" y="793"/>
                  </a:lnTo>
                  <a:lnTo>
                    <a:pt x="915" y="813"/>
                  </a:lnTo>
                  <a:lnTo>
                    <a:pt x="900" y="832"/>
                  </a:lnTo>
                  <a:lnTo>
                    <a:pt x="884" y="851"/>
                  </a:lnTo>
                  <a:lnTo>
                    <a:pt x="868" y="868"/>
                  </a:lnTo>
                  <a:lnTo>
                    <a:pt x="850" y="885"/>
                  </a:lnTo>
                  <a:lnTo>
                    <a:pt x="832" y="900"/>
                  </a:lnTo>
                  <a:lnTo>
                    <a:pt x="812" y="916"/>
                  </a:lnTo>
                  <a:lnTo>
                    <a:pt x="793" y="930"/>
                  </a:lnTo>
                  <a:lnTo>
                    <a:pt x="772" y="943"/>
                  </a:lnTo>
                  <a:lnTo>
                    <a:pt x="750" y="955"/>
                  </a:lnTo>
                  <a:lnTo>
                    <a:pt x="728" y="967"/>
                  </a:lnTo>
                  <a:lnTo>
                    <a:pt x="705" y="977"/>
                  </a:lnTo>
                  <a:lnTo>
                    <a:pt x="682" y="987"/>
                  </a:lnTo>
                  <a:lnTo>
                    <a:pt x="659" y="993"/>
                  </a:lnTo>
                  <a:lnTo>
                    <a:pt x="635" y="1000"/>
                  </a:lnTo>
                  <a:lnTo>
                    <a:pt x="611" y="1006"/>
                  </a:lnTo>
                  <a:lnTo>
                    <a:pt x="586" y="1011"/>
                  </a:lnTo>
                  <a:lnTo>
                    <a:pt x="560" y="1014"/>
                  </a:lnTo>
                  <a:lnTo>
                    <a:pt x="534" y="1016"/>
                  </a:lnTo>
                  <a:lnTo>
                    <a:pt x="509" y="1016"/>
                  </a:lnTo>
                  <a:lnTo>
                    <a:pt x="509" y="1016"/>
                  </a:lnTo>
                  <a:lnTo>
                    <a:pt x="482" y="1016"/>
                  </a:lnTo>
                  <a:lnTo>
                    <a:pt x="456" y="1014"/>
                  </a:lnTo>
                  <a:lnTo>
                    <a:pt x="430" y="1011"/>
                  </a:lnTo>
                  <a:lnTo>
                    <a:pt x="406" y="1006"/>
                  </a:lnTo>
                  <a:lnTo>
                    <a:pt x="381" y="1000"/>
                  </a:lnTo>
                  <a:lnTo>
                    <a:pt x="357" y="993"/>
                  </a:lnTo>
                  <a:lnTo>
                    <a:pt x="334" y="987"/>
                  </a:lnTo>
                  <a:lnTo>
                    <a:pt x="311" y="977"/>
                  </a:lnTo>
                  <a:lnTo>
                    <a:pt x="288" y="967"/>
                  </a:lnTo>
                  <a:lnTo>
                    <a:pt x="266" y="955"/>
                  </a:lnTo>
                  <a:lnTo>
                    <a:pt x="245" y="943"/>
                  </a:lnTo>
                  <a:lnTo>
                    <a:pt x="224" y="930"/>
                  </a:lnTo>
                  <a:lnTo>
                    <a:pt x="204" y="916"/>
                  </a:lnTo>
                  <a:lnTo>
                    <a:pt x="185" y="900"/>
                  </a:lnTo>
                  <a:lnTo>
                    <a:pt x="167" y="885"/>
                  </a:lnTo>
                  <a:lnTo>
                    <a:pt x="149" y="868"/>
                  </a:lnTo>
                  <a:lnTo>
                    <a:pt x="132" y="851"/>
                  </a:lnTo>
                  <a:lnTo>
                    <a:pt x="116" y="832"/>
                  </a:lnTo>
                  <a:lnTo>
                    <a:pt x="101" y="813"/>
                  </a:lnTo>
                  <a:lnTo>
                    <a:pt x="86" y="793"/>
                  </a:lnTo>
                  <a:lnTo>
                    <a:pt x="74" y="772"/>
                  </a:lnTo>
                  <a:lnTo>
                    <a:pt x="61" y="751"/>
                  </a:lnTo>
                  <a:lnTo>
                    <a:pt x="51" y="729"/>
                  </a:lnTo>
                  <a:lnTo>
                    <a:pt x="40" y="707"/>
                  </a:lnTo>
                  <a:lnTo>
                    <a:pt x="31" y="684"/>
                  </a:lnTo>
                  <a:lnTo>
                    <a:pt x="23" y="660"/>
                  </a:lnTo>
                  <a:lnTo>
                    <a:pt x="16" y="636"/>
                  </a:lnTo>
                  <a:lnTo>
                    <a:pt x="10" y="611"/>
                  </a:lnTo>
                  <a:lnTo>
                    <a:pt x="6" y="586"/>
                  </a:lnTo>
                  <a:lnTo>
                    <a:pt x="2" y="561"/>
                  </a:lnTo>
                  <a:lnTo>
                    <a:pt x="1" y="534"/>
                  </a:lnTo>
                  <a:lnTo>
                    <a:pt x="0" y="509"/>
                  </a:lnTo>
                  <a:lnTo>
                    <a:pt x="0" y="509"/>
                  </a:lnTo>
                  <a:lnTo>
                    <a:pt x="1" y="482"/>
                  </a:lnTo>
                  <a:lnTo>
                    <a:pt x="2" y="457"/>
                  </a:lnTo>
                  <a:lnTo>
                    <a:pt x="6" y="431"/>
                  </a:lnTo>
                  <a:lnTo>
                    <a:pt x="10" y="407"/>
                  </a:lnTo>
                  <a:lnTo>
                    <a:pt x="16" y="381"/>
                  </a:lnTo>
                  <a:lnTo>
                    <a:pt x="23" y="357"/>
                  </a:lnTo>
                  <a:lnTo>
                    <a:pt x="31" y="334"/>
                  </a:lnTo>
                  <a:lnTo>
                    <a:pt x="40" y="311"/>
                  </a:lnTo>
                  <a:lnTo>
                    <a:pt x="51" y="288"/>
                  </a:lnTo>
                  <a:lnTo>
                    <a:pt x="61" y="266"/>
                  </a:lnTo>
                  <a:lnTo>
                    <a:pt x="74" y="245"/>
                  </a:lnTo>
                  <a:lnTo>
                    <a:pt x="86" y="225"/>
                  </a:lnTo>
                  <a:lnTo>
                    <a:pt x="101" y="204"/>
                  </a:lnTo>
                  <a:lnTo>
                    <a:pt x="116" y="186"/>
                  </a:lnTo>
                  <a:lnTo>
                    <a:pt x="132" y="167"/>
                  </a:lnTo>
                  <a:lnTo>
                    <a:pt x="149" y="149"/>
                  </a:lnTo>
                  <a:lnTo>
                    <a:pt x="167" y="133"/>
                  </a:lnTo>
                  <a:lnTo>
                    <a:pt x="185" y="117"/>
                  </a:lnTo>
                  <a:lnTo>
                    <a:pt x="204" y="102"/>
                  </a:lnTo>
                  <a:lnTo>
                    <a:pt x="224" y="87"/>
                  </a:lnTo>
                  <a:lnTo>
                    <a:pt x="245" y="74"/>
                  </a:lnTo>
                  <a:lnTo>
                    <a:pt x="266" y="61"/>
                  </a:lnTo>
                  <a:lnTo>
                    <a:pt x="288" y="51"/>
                  </a:lnTo>
                  <a:lnTo>
                    <a:pt x="311" y="41"/>
                  </a:lnTo>
                  <a:lnTo>
                    <a:pt x="334" y="31"/>
                  </a:lnTo>
                  <a:lnTo>
                    <a:pt x="357" y="23"/>
                  </a:lnTo>
                  <a:lnTo>
                    <a:pt x="381" y="16"/>
                  </a:lnTo>
                  <a:lnTo>
                    <a:pt x="406" y="11"/>
                  </a:lnTo>
                  <a:lnTo>
                    <a:pt x="430" y="6"/>
                  </a:lnTo>
                  <a:lnTo>
                    <a:pt x="456" y="3"/>
                  </a:lnTo>
                  <a:lnTo>
                    <a:pt x="482" y="1"/>
                  </a:lnTo>
                  <a:lnTo>
                    <a:pt x="509" y="0"/>
                  </a:lnTo>
                  <a:lnTo>
                    <a:pt x="509" y="0"/>
                  </a:lnTo>
                  <a:lnTo>
                    <a:pt x="534" y="1"/>
                  </a:lnTo>
                  <a:lnTo>
                    <a:pt x="560" y="3"/>
                  </a:lnTo>
                  <a:lnTo>
                    <a:pt x="586" y="6"/>
                  </a:lnTo>
                  <a:lnTo>
                    <a:pt x="611" y="11"/>
                  </a:lnTo>
                  <a:lnTo>
                    <a:pt x="635" y="16"/>
                  </a:lnTo>
                  <a:lnTo>
                    <a:pt x="659" y="23"/>
                  </a:lnTo>
                  <a:lnTo>
                    <a:pt x="682" y="31"/>
                  </a:lnTo>
                  <a:lnTo>
                    <a:pt x="705" y="41"/>
                  </a:lnTo>
                  <a:lnTo>
                    <a:pt x="728" y="51"/>
                  </a:lnTo>
                  <a:lnTo>
                    <a:pt x="750" y="61"/>
                  </a:lnTo>
                  <a:lnTo>
                    <a:pt x="772" y="74"/>
                  </a:lnTo>
                  <a:lnTo>
                    <a:pt x="793" y="87"/>
                  </a:lnTo>
                  <a:lnTo>
                    <a:pt x="812" y="102"/>
                  </a:lnTo>
                  <a:lnTo>
                    <a:pt x="832" y="117"/>
                  </a:lnTo>
                  <a:lnTo>
                    <a:pt x="850" y="133"/>
                  </a:lnTo>
                  <a:lnTo>
                    <a:pt x="868" y="149"/>
                  </a:lnTo>
                  <a:lnTo>
                    <a:pt x="884" y="167"/>
                  </a:lnTo>
                  <a:lnTo>
                    <a:pt x="900" y="186"/>
                  </a:lnTo>
                  <a:lnTo>
                    <a:pt x="915" y="204"/>
                  </a:lnTo>
                  <a:lnTo>
                    <a:pt x="930" y="225"/>
                  </a:lnTo>
                  <a:lnTo>
                    <a:pt x="942" y="245"/>
                  </a:lnTo>
                  <a:lnTo>
                    <a:pt x="955" y="266"/>
                  </a:lnTo>
                  <a:lnTo>
                    <a:pt x="967" y="288"/>
                  </a:lnTo>
                  <a:lnTo>
                    <a:pt x="977" y="311"/>
                  </a:lnTo>
                  <a:lnTo>
                    <a:pt x="985" y="334"/>
                  </a:lnTo>
                  <a:lnTo>
                    <a:pt x="993" y="357"/>
                  </a:lnTo>
                  <a:lnTo>
                    <a:pt x="1000" y="381"/>
                  </a:lnTo>
                  <a:lnTo>
                    <a:pt x="1006" y="407"/>
                  </a:lnTo>
                  <a:lnTo>
                    <a:pt x="1010" y="431"/>
                  </a:lnTo>
                  <a:lnTo>
                    <a:pt x="1014" y="457"/>
                  </a:lnTo>
                  <a:lnTo>
                    <a:pt x="1016" y="482"/>
                  </a:lnTo>
                  <a:lnTo>
                    <a:pt x="1016" y="509"/>
                  </a:lnTo>
                  <a:lnTo>
                    <a:pt x="1016" y="509"/>
                  </a:lnTo>
                  <a:close/>
                </a:path>
              </a:pathLst>
            </a:custGeom>
            <a:solidFill>
              <a:srgbClr val="646D7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9" name="Freeform 26">
              <a:extLst>
                <a:ext uri="{FF2B5EF4-FFF2-40B4-BE49-F238E27FC236}">
                  <a16:creationId xmlns="" xmlns:a16="http://schemas.microsoft.com/office/drawing/2014/main" id="{A9B6D931-82AA-4120-B217-6561B9E3DA41}"/>
                </a:ext>
              </a:extLst>
            </p:cNvPr>
            <p:cNvSpPr>
              <a:spLocks noEditPoints="1"/>
            </p:cNvSpPr>
            <p:nvPr userDrawn="1"/>
          </p:nvSpPr>
          <p:spPr bwMode="auto">
            <a:xfrm>
              <a:off x="6235701" y="3141663"/>
              <a:ext cx="558800" cy="427038"/>
            </a:xfrm>
            <a:custGeom>
              <a:avLst/>
              <a:gdLst>
                <a:gd name="T0" fmla="*/ 510 w 703"/>
                <a:gd name="T1" fmla="*/ 538 h 538"/>
                <a:gd name="T2" fmla="*/ 503 w 703"/>
                <a:gd name="T3" fmla="*/ 520 h 538"/>
                <a:gd name="T4" fmla="*/ 201 w 703"/>
                <a:gd name="T5" fmla="*/ 532 h 538"/>
                <a:gd name="T6" fmla="*/ 66 w 703"/>
                <a:gd name="T7" fmla="*/ 538 h 538"/>
                <a:gd name="T8" fmla="*/ 56 w 703"/>
                <a:gd name="T9" fmla="*/ 532 h 538"/>
                <a:gd name="T10" fmla="*/ 46 w 703"/>
                <a:gd name="T11" fmla="*/ 520 h 538"/>
                <a:gd name="T12" fmla="*/ 14 w 703"/>
                <a:gd name="T13" fmla="*/ 506 h 538"/>
                <a:gd name="T14" fmla="*/ 0 w 703"/>
                <a:gd name="T15" fmla="*/ 474 h 538"/>
                <a:gd name="T16" fmla="*/ 4 w 703"/>
                <a:gd name="T17" fmla="*/ 389 h 538"/>
                <a:gd name="T18" fmla="*/ 28 w 703"/>
                <a:gd name="T19" fmla="*/ 365 h 538"/>
                <a:gd name="T20" fmla="*/ 115 w 703"/>
                <a:gd name="T21" fmla="*/ 10 h 538"/>
                <a:gd name="T22" fmla="*/ 122 w 703"/>
                <a:gd name="T23" fmla="*/ 0 h 538"/>
                <a:gd name="T24" fmla="*/ 134 w 703"/>
                <a:gd name="T25" fmla="*/ 0 h 538"/>
                <a:gd name="T26" fmla="*/ 151 w 703"/>
                <a:gd name="T27" fmla="*/ 361 h 538"/>
                <a:gd name="T28" fmla="*/ 565 w 703"/>
                <a:gd name="T29" fmla="*/ 6 h 538"/>
                <a:gd name="T30" fmla="*/ 578 w 703"/>
                <a:gd name="T31" fmla="*/ 0 h 538"/>
                <a:gd name="T32" fmla="*/ 587 w 703"/>
                <a:gd name="T33" fmla="*/ 6 h 538"/>
                <a:gd name="T34" fmla="*/ 659 w 703"/>
                <a:gd name="T35" fmla="*/ 361 h 538"/>
                <a:gd name="T36" fmla="*/ 691 w 703"/>
                <a:gd name="T37" fmla="*/ 374 h 538"/>
                <a:gd name="T38" fmla="*/ 703 w 703"/>
                <a:gd name="T39" fmla="*/ 406 h 538"/>
                <a:gd name="T40" fmla="*/ 700 w 703"/>
                <a:gd name="T41" fmla="*/ 491 h 538"/>
                <a:gd name="T42" fmla="*/ 676 w 703"/>
                <a:gd name="T43" fmla="*/ 516 h 538"/>
                <a:gd name="T44" fmla="*/ 649 w 703"/>
                <a:gd name="T45" fmla="*/ 527 h 538"/>
                <a:gd name="T46" fmla="*/ 642 w 703"/>
                <a:gd name="T47" fmla="*/ 538 h 538"/>
                <a:gd name="T48" fmla="*/ 509 w 703"/>
                <a:gd name="T49" fmla="*/ 514 h 538"/>
                <a:gd name="T50" fmla="*/ 510 w 703"/>
                <a:gd name="T51" fmla="*/ 531 h 538"/>
                <a:gd name="T52" fmla="*/ 639 w 703"/>
                <a:gd name="T53" fmla="*/ 533 h 538"/>
                <a:gd name="T54" fmla="*/ 644 w 703"/>
                <a:gd name="T55" fmla="*/ 527 h 538"/>
                <a:gd name="T56" fmla="*/ 667 w 703"/>
                <a:gd name="T57" fmla="*/ 513 h 538"/>
                <a:gd name="T58" fmla="*/ 692 w 703"/>
                <a:gd name="T59" fmla="*/ 497 h 538"/>
                <a:gd name="T60" fmla="*/ 699 w 703"/>
                <a:gd name="T61" fmla="*/ 406 h 538"/>
                <a:gd name="T62" fmla="*/ 692 w 703"/>
                <a:gd name="T63" fmla="*/ 384 h 538"/>
                <a:gd name="T64" fmla="*/ 667 w 703"/>
                <a:gd name="T65" fmla="*/ 367 h 538"/>
                <a:gd name="T66" fmla="*/ 584 w 703"/>
                <a:gd name="T67" fmla="*/ 10 h 538"/>
                <a:gd name="T68" fmla="*/ 578 w 703"/>
                <a:gd name="T69" fmla="*/ 5 h 538"/>
                <a:gd name="T70" fmla="*/ 571 w 703"/>
                <a:gd name="T71" fmla="*/ 7 h 538"/>
                <a:gd name="T72" fmla="*/ 145 w 703"/>
                <a:gd name="T73" fmla="*/ 366 h 538"/>
                <a:gd name="T74" fmla="*/ 134 w 703"/>
                <a:gd name="T75" fmla="*/ 7 h 538"/>
                <a:gd name="T76" fmla="*/ 127 w 703"/>
                <a:gd name="T77" fmla="*/ 5 h 538"/>
                <a:gd name="T78" fmla="*/ 121 w 703"/>
                <a:gd name="T79" fmla="*/ 10 h 538"/>
                <a:gd name="T80" fmla="*/ 38 w 703"/>
                <a:gd name="T81" fmla="*/ 367 h 538"/>
                <a:gd name="T82" fmla="*/ 13 w 703"/>
                <a:gd name="T83" fmla="*/ 384 h 538"/>
                <a:gd name="T84" fmla="*/ 6 w 703"/>
                <a:gd name="T85" fmla="*/ 474 h 538"/>
                <a:gd name="T86" fmla="*/ 13 w 703"/>
                <a:gd name="T87" fmla="*/ 497 h 538"/>
                <a:gd name="T88" fmla="*/ 38 w 703"/>
                <a:gd name="T89" fmla="*/ 513 h 538"/>
                <a:gd name="T90" fmla="*/ 60 w 703"/>
                <a:gd name="T91" fmla="*/ 527 h 538"/>
                <a:gd name="T92" fmla="*/ 66 w 703"/>
                <a:gd name="T93" fmla="*/ 533 h 538"/>
                <a:gd name="T94" fmla="*/ 194 w 703"/>
                <a:gd name="T95" fmla="*/ 531 h 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03" h="538">
                  <a:moveTo>
                    <a:pt x="639" y="538"/>
                  </a:moveTo>
                  <a:lnTo>
                    <a:pt x="515" y="538"/>
                  </a:lnTo>
                  <a:lnTo>
                    <a:pt x="515" y="538"/>
                  </a:lnTo>
                  <a:lnTo>
                    <a:pt x="510" y="538"/>
                  </a:lnTo>
                  <a:lnTo>
                    <a:pt x="507" y="535"/>
                  </a:lnTo>
                  <a:lnTo>
                    <a:pt x="504" y="532"/>
                  </a:lnTo>
                  <a:lnTo>
                    <a:pt x="503" y="527"/>
                  </a:lnTo>
                  <a:lnTo>
                    <a:pt x="503" y="520"/>
                  </a:lnTo>
                  <a:lnTo>
                    <a:pt x="202" y="520"/>
                  </a:lnTo>
                  <a:lnTo>
                    <a:pt x="202" y="527"/>
                  </a:lnTo>
                  <a:lnTo>
                    <a:pt x="202" y="527"/>
                  </a:lnTo>
                  <a:lnTo>
                    <a:pt x="201" y="532"/>
                  </a:lnTo>
                  <a:lnTo>
                    <a:pt x="198" y="535"/>
                  </a:lnTo>
                  <a:lnTo>
                    <a:pt x="195" y="538"/>
                  </a:lnTo>
                  <a:lnTo>
                    <a:pt x="190" y="538"/>
                  </a:lnTo>
                  <a:lnTo>
                    <a:pt x="66" y="538"/>
                  </a:lnTo>
                  <a:lnTo>
                    <a:pt x="66" y="538"/>
                  </a:lnTo>
                  <a:lnTo>
                    <a:pt x="61" y="538"/>
                  </a:lnTo>
                  <a:lnTo>
                    <a:pt x="58" y="535"/>
                  </a:lnTo>
                  <a:lnTo>
                    <a:pt x="56" y="532"/>
                  </a:lnTo>
                  <a:lnTo>
                    <a:pt x="56" y="527"/>
                  </a:lnTo>
                  <a:lnTo>
                    <a:pt x="56" y="520"/>
                  </a:lnTo>
                  <a:lnTo>
                    <a:pt x="46" y="520"/>
                  </a:lnTo>
                  <a:lnTo>
                    <a:pt x="46" y="520"/>
                  </a:lnTo>
                  <a:lnTo>
                    <a:pt x="37" y="519"/>
                  </a:lnTo>
                  <a:lnTo>
                    <a:pt x="28" y="516"/>
                  </a:lnTo>
                  <a:lnTo>
                    <a:pt x="21" y="512"/>
                  </a:lnTo>
                  <a:lnTo>
                    <a:pt x="14" y="506"/>
                  </a:lnTo>
                  <a:lnTo>
                    <a:pt x="8" y="500"/>
                  </a:lnTo>
                  <a:lnTo>
                    <a:pt x="4" y="491"/>
                  </a:lnTo>
                  <a:lnTo>
                    <a:pt x="2" y="483"/>
                  </a:lnTo>
                  <a:lnTo>
                    <a:pt x="0" y="474"/>
                  </a:lnTo>
                  <a:lnTo>
                    <a:pt x="0" y="406"/>
                  </a:lnTo>
                  <a:lnTo>
                    <a:pt x="0" y="406"/>
                  </a:lnTo>
                  <a:lnTo>
                    <a:pt x="2" y="397"/>
                  </a:lnTo>
                  <a:lnTo>
                    <a:pt x="4" y="389"/>
                  </a:lnTo>
                  <a:lnTo>
                    <a:pt x="8" y="381"/>
                  </a:lnTo>
                  <a:lnTo>
                    <a:pt x="14" y="374"/>
                  </a:lnTo>
                  <a:lnTo>
                    <a:pt x="21" y="369"/>
                  </a:lnTo>
                  <a:lnTo>
                    <a:pt x="28" y="365"/>
                  </a:lnTo>
                  <a:lnTo>
                    <a:pt x="37" y="363"/>
                  </a:lnTo>
                  <a:lnTo>
                    <a:pt x="46" y="361"/>
                  </a:lnTo>
                  <a:lnTo>
                    <a:pt x="105" y="361"/>
                  </a:lnTo>
                  <a:lnTo>
                    <a:pt x="115" y="10"/>
                  </a:lnTo>
                  <a:lnTo>
                    <a:pt x="115" y="10"/>
                  </a:lnTo>
                  <a:lnTo>
                    <a:pt x="117" y="6"/>
                  </a:lnTo>
                  <a:lnTo>
                    <a:pt x="119" y="2"/>
                  </a:lnTo>
                  <a:lnTo>
                    <a:pt x="122" y="0"/>
                  </a:lnTo>
                  <a:lnTo>
                    <a:pt x="127" y="0"/>
                  </a:lnTo>
                  <a:lnTo>
                    <a:pt x="129" y="0"/>
                  </a:lnTo>
                  <a:lnTo>
                    <a:pt x="129" y="0"/>
                  </a:lnTo>
                  <a:lnTo>
                    <a:pt x="134" y="0"/>
                  </a:lnTo>
                  <a:lnTo>
                    <a:pt x="137" y="2"/>
                  </a:lnTo>
                  <a:lnTo>
                    <a:pt x="140" y="6"/>
                  </a:lnTo>
                  <a:lnTo>
                    <a:pt x="141" y="10"/>
                  </a:lnTo>
                  <a:lnTo>
                    <a:pt x="151" y="361"/>
                  </a:lnTo>
                  <a:lnTo>
                    <a:pt x="554" y="361"/>
                  </a:lnTo>
                  <a:lnTo>
                    <a:pt x="564" y="10"/>
                  </a:lnTo>
                  <a:lnTo>
                    <a:pt x="564" y="10"/>
                  </a:lnTo>
                  <a:lnTo>
                    <a:pt x="565" y="6"/>
                  </a:lnTo>
                  <a:lnTo>
                    <a:pt x="568" y="2"/>
                  </a:lnTo>
                  <a:lnTo>
                    <a:pt x="571" y="0"/>
                  </a:lnTo>
                  <a:lnTo>
                    <a:pt x="575" y="0"/>
                  </a:lnTo>
                  <a:lnTo>
                    <a:pt x="578" y="0"/>
                  </a:lnTo>
                  <a:lnTo>
                    <a:pt x="578" y="0"/>
                  </a:lnTo>
                  <a:lnTo>
                    <a:pt x="581" y="0"/>
                  </a:lnTo>
                  <a:lnTo>
                    <a:pt x="585" y="2"/>
                  </a:lnTo>
                  <a:lnTo>
                    <a:pt x="587" y="6"/>
                  </a:lnTo>
                  <a:lnTo>
                    <a:pt x="588" y="10"/>
                  </a:lnTo>
                  <a:lnTo>
                    <a:pt x="599" y="361"/>
                  </a:lnTo>
                  <a:lnTo>
                    <a:pt x="659" y="361"/>
                  </a:lnTo>
                  <a:lnTo>
                    <a:pt x="659" y="361"/>
                  </a:lnTo>
                  <a:lnTo>
                    <a:pt x="668" y="363"/>
                  </a:lnTo>
                  <a:lnTo>
                    <a:pt x="676" y="365"/>
                  </a:lnTo>
                  <a:lnTo>
                    <a:pt x="684" y="369"/>
                  </a:lnTo>
                  <a:lnTo>
                    <a:pt x="691" y="374"/>
                  </a:lnTo>
                  <a:lnTo>
                    <a:pt x="697" y="381"/>
                  </a:lnTo>
                  <a:lnTo>
                    <a:pt x="700" y="389"/>
                  </a:lnTo>
                  <a:lnTo>
                    <a:pt x="703" y="397"/>
                  </a:lnTo>
                  <a:lnTo>
                    <a:pt x="703" y="406"/>
                  </a:lnTo>
                  <a:lnTo>
                    <a:pt x="703" y="474"/>
                  </a:lnTo>
                  <a:lnTo>
                    <a:pt x="703" y="474"/>
                  </a:lnTo>
                  <a:lnTo>
                    <a:pt x="703" y="483"/>
                  </a:lnTo>
                  <a:lnTo>
                    <a:pt x="700" y="491"/>
                  </a:lnTo>
                  <a:lnTo>
                    <a:pt x="697" y="500"/>
                  </a:lnTo>
                  <a:lnTo>
                    <a:pt x="691" y="506"/>
                  </a:lnTo>
                  <a:lnTo>
                    <a:pt x="684" y="512"/>
                  </a:lnTo>
                  <a:lnTo>
                    <a:pt x="676" y="516"/>
                  </a:lnTo>
                  <a:lnTo>
                    <a:pt x="668" y="519"/>
                  </a:lnTo>
                  <a:lnTo>
                    <a:pt x="659" y="520"/>
                  </a:lnTo>
                  <a:lnTo>
                    <a:pt x="649" y="520"/>
                  </a:lnTo>
                  <a:lnTo>
                    <a:pt x="649" y="527"/>
                  </a:lnTo>
                  <a:lnTo>
                    <a:pt x="649" y="527"/>
                  </a:lnTo>
                  <a:lnTo>
                    <a:pt x="648" y="532"/>
                  </a:lnTo>
                  <a:lnTo>
                    <a:pt x="646" y="535"/>
                  </a:lnTo>
                  <a:lnTo>
                    <a:pt x="642" y="538"/>
                  </a:lnTo>
                  <a:lnTo>
                    <a:pt x="639" y="538"/>
                  </a:lnTo>
                  <a:lnTo>
                    <a:pt x="639" y="538"/>
                  </a:lnTo>
                  <a:close/>
                  <a:moveTo>
                    <a:pt x="196" y="514"/>
                  </a:moveTo>
                  <a:lnTo>
                    <a:pt x="509" y="514"/>
                  </a:lnTo>
                  <a:lnTo>
                    <a:pt x="509" y="527"/>
                  </a:lnTo>
                  <a:lnTo>
                    <a:pt x="509" y="527"/>
                  </a:lnTo>
                  <a:lnTo>
                    <a:pt x="509" y="529"/>
                  </a:lnTo>
                  <a:lnTo>
                    <a:pt x="510" y="531"/>
                  </a:lnTo>
                  <a:lnTo>
                    <a:pt x="512" y="532"/>
                  </a:lnTo>
                  <a:lnTo>
                    <a:pt x="515" y="533"/>
                  </a:lnTo>
                  <a:lnTo>
                    <a:pt x="639" y="533"/>
                  </a:lnTo>
                  <a:lnTo>
                    <a:pt x="639" y="533"/>
                  </a:lnTo>
                  <a:lnTo>
                    <a:pt x="640" y="532"/>
                  </a:lnTo>
                  <a:lnTo>
                    <a:pt x="642" y="531"/>
                  </a:lnTo>
                  <a:lnTo>
                    <a:pt x="644" y="529"/>
                  </a:lnTo>
                  <a:lnTo>
                    <a:pt x="644" y="527"/>
                  </a:lnTo>
                  <a:lnTo>
                    <a:pt x="644" y="514"/>
                  </a:lnTo>
                  <a:lnTo>
                    <a:pt x="659" y="514"/>
                  </a:lnTo>
                  <a:lnTo>
                    <a:pt x="659" y="514"/>
                  </a:lnTo>
                  <a:lnTo>
                    <a:pt x="667" y="513"/>
                  </a:lnTo>
                  <a:lnTo>
                    <a:pt x="675" y="511"/>
                  </a:lnTo>
                  <a:lnTo>
                    <a:pt x="680" y="508"/>
                  </a:lnTo>
                  <a:lnTo>
                    <a:pt x="687" y="503"/>
                  </a:lnTo>
                  <a:lnTo>
                    <a:pt x="692" y="497"/>
                  </a:lnTo>
                  <a:lnTo>
                    <a:pt x="695" y="490"/>
                  </a:lnTo>
                  <a:lnTo>
                    <a:pt x="698" y="482"/>
                  </a:lnTo>
                  <a:lnTo>
                    <a:pt x="699" y="474"/>
                  </a:lnTo>
                  <a:lnTo>
                    <a:pt x="699" y="406"/>
                  </a:lnTo>
                  <a:lnTo>
                    <a:pt x="699" y="406"/>
                  </a:lnTo>
                  <a:lnTo>
                    <a:pt x="698" y="398"/>
                  </a:lnTo>
                  <a:lnTo>
                    <a:pt x="695" y="391"/>
                  </a:lnTo>
                  <a:lnTo>
                    <a:pt x="692" y="384"/>
                  </a:lnTo>
                  <a:lnTo>
                    <a:pt x="687" y="379"/>
                  </a:lnTo>
                  <a:lnTo>
                    <a:pt x="680" y="373"/>
                  </a:lnTo>
                  <a:lnTo>
                    <a:pt x="675" y="369"/>
                  </a:lnTo>
                  <a:lnTo>
                    <a:pt x="667" y="367"/>
                  </a:lnTo>
                  <a:lnTo>
                    <a:pt x="659" y="366"/>
                  </a:lnTo>
                  <a:lnTo>
                    <a:pt x="594" y="366"/>
                  </a:lnTo>
                  <a:lnTo>
                    <a:pt x="584" y="10"/>
                  </a:lnTo>
                  <a:lnTo>
                    <a:pt x="584" y="10"/>
                  </a:lnTo>
                  <a:lnTo>
                    <a:pt x="583" y="8"/>
                  </a:lnTo>
                  <a:lnTo>
                    <a:pt x="581" y="7"/>
                  </a:lnTo>
                  <a:lnTo>
                    <a:pt x="580" y="6"/>
                  </a:lnTo>
                  <a:lnTo>
                    <a:pt x="578" y="5"/>
                  </a:lnTo>
                  <a:lnTo>
                    <a:pt x="575" y="5"/>
                  </a:lnTo>
                  <a:lnTo>
                    <a:pt x="575" y="5"/>
                  </a:lnTo>
                  <a:lnTo>
                    <a:pt x="572" y="6"/>
                  </a:lnTo>
                  <a:lnTo>
                    <a:pt x="571" y="7"/>
                  </a:lnTo>
                  <a:lnTo>
                    <a:pt x="570" y="8"/>
                  </a:lnTo>
                  <a:lnTo>
                    <a:pt x="570" y="10"/>
                  </a:lnTo>
                  <a:lnTo>
                    <a:pt x="558" y="366"/>
                  </a:lnTo>
                  <a:lnTo>
                    <a:pt x="145" y="366"/>
                  </a:lnTo>
                  <a:lnTo>
                    <a:pt x="135" y="10"/>
                  </a:lnTo>
                  <a:lnTo>
                    <a:pt x="135" y="10"/>
                  </a:lnTo>
                  <a:lnTo>
                    <a:pt x="135" y="8"/>
                  </a:lnTo>
                  <a:lnTo>
                    <a:pt x="134" y="7"/>
                  </a:lnTo>
                  <a:lnTo>
                    <a:pt x="132" y="6"/>
                  </a:lnTo>
                  <a:lnTo>
                    <a:pt x="129" y="5"/>
                  </a:lnTo>
                  <a:lnTo>
                    <a:pt x="127" y="5"/>
                  </a:lnTo>
                  <a:lnTo>
                    <a:pt x="127" y="5"/>
                  </a:lnTo>
                  <a:lnTo>
                    <a:pt x="125" y="6"/>
                  </a:lnTo>
                  <a:lnTo>
                    <a:pt x="124" y="7"/>
                  </a:lnTo>
                  <a:lnTo>
                    <a:pt x="122" y="8"/>
                  </a:lnTo>
                  <a:lnTo>
                    <a:pt x="121" y="10"/>
                  </a:lnTo>
                  <a:lnTo>
                    <a:pt x="111" y="366"/>
                  </a:lnTo>
                  <a:lnTo>
                    <a:pt x="46" y="366"/>
                  </a:lnTo>
                  <a:lnTo>
                    <a:pt x="46" y="366"/>
                  </a:lnTo>
                  <a:lnTo>
                    <a:pt x="38" y="367"/>
                  </a:lnTo>
                  <a:lnTo>
                    <a:pt x="30" y="369"/>
                  </a:lnTo>
                  <a:lnTo>
                    <a:pt x="23" y="373"/>
                  </a:lnTo>
                  <a:lnTo>
                    <a:pt x="18" y="379"/>
                  </a:lnTo>
                  <a:lnTo>
                    <a:pt x="13" y="384"/>
                  </a:lnTo>
                  <a:lnTo>
                    <a:pt x="10" y="391"/>
                  </a:lnTo>
                  <a:lnTo>
                    <a:pt x="7" y="398"/>
                  </a:lnTo>
                  <a:lnTo>
                    <a:pt x="6" y="406"/>
                  </a:lnTo>
                  <a:lnTo>
                    <a:pt x="6" y="474"/>
                  </a:lnTo>
                  <a:lnTo>
                    <a:pt x="6" y="474"/>
                  </a:lnTo>
                  <a:lnTo>
                    <a:pt x="7" y="482"/>
                  </a:lnTo>
                  <a:lnTo>
                    <a:pt x="10" y="490"/>
                  </a:lnTo>
                  <a:lnTo>
                    <a:pt x="13" y="497"/>
                  </a:lnTo>
                  <a:lnTo>
                    <a:pt x="18" y="503"/>
                  </a:lnTo>
                  <a:lnTo>
                    <a:pt x="23" y="508"/>
                  </a:lnTo>
                  <a:lnTo>
                    <a:pt x="30" y="511"/>
                  </a:lnTo>
                  <a:lnTo>
                    <a:pt x="38" y="513"/>
                  </a:lnTo>
                  <a:lnTo>
                    <a:pt x="46" y="514"/>
                  </a:lnTo>
                  <a:lnTo>
                    <a:pt x="60" y="514"/>
                  </a:lnTo>
                  <a:lnTo>
                    <a:pt x="60" y="527"/>
                  </a:lnTo>
                  <a:lnTo>
                    <a:pt x="60" y="527"/>
                  </a:lnTo>
                  <a:lnTo>
                    <a:pt x="61" y="529"/>
                  </a:lnTo>
                  <a:lnTo>
                    <a:pt x="63" y="531"/>
                  </a:lnTo>
                  <a:lnTo>
                    <a:pt x="64" y="532"/>
                  </a:lnTo>
                  <a:lnTo>
                    <a:pt x="66" y="533"/>
                  </a:lnTo>
                  <a:lnTo>
                    <a:pt x="190" y="533"/>
                  </a:lnTo>
                  <a:lnTo>
                    <a:pt x="190" y="533"/>
                  </a:lnTo>
                  <a:lnTo>
                    <a:pt x="193" y="532"/>
                  </a:lnTo>
                  <a:lnTo>
                    <a:pt x="194" y="531"/>
                  </a:lnTo>
                  <a:lnTo>
                    <a:pt x="196" y="529"/>
                  </a:lnTo>
                  <a:lnTo>
                    <a:pt x="196" y="527"/>
                  </a:lnTo>
                  <a:lnTo>
                    <a:pt x="196" y="514"/>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0" name="Freeform 27">
              <a:extLst>
                <a:ext uri="{FF2B5EF4-FFF2-40B4-BE49-F238E27FC236}">
                  <a16:creationId xmlns="" xmlns:a16="http://schemas.microsoft.com/office/drawing/2014/main" id="{D513EEF1-F1E7-467F-A710-D1D71E5982FB}"/>
                </a:ext>
              </a:extLst>
            </p:cNvPr>
            <p:cNvSpPr>
              <a:spLocks noEditPoints="1"/>
            </p:cNvSpPr>
            <p:nvPr userDrawn="1"/>
          </p:nvSpPr>
          <p:spPr bwMode="auto">
            <a:xfrm>
              <a:off x="6234113" y="3140075"/>
              <a:ext cx="561975" cy="430213"/>
            </a:xfrm>
            <a:custGeom>
              <a:avLst/>
              <a:gdLst>
                <a:gd name="T0" fmla="*/ 504 w 708"/>
                <a:gd name="T1" fmla="*/ 534 h 542"/>
                <a:gd name="T2" fmla="*/ 205 w 708"/>
                <a:gd name="T3" fmla="*/ 534 h 542"/>
                <a:gd name="T4" fmla="*/ 63 w 708"/>
                <a:gd name="T5" fmla="*/ 541 h 542"/>
                <a:gd name="T6" fmla="*/ 48 w 708"/>
                <a:gd name="T7" fmla="*/ 525 h 542"/>
                <a:gd name="T8" fmla="*/ 4 w 708"/>
                <a:gd name="T9" fmla="*/ 495 h 542"/>
                <a:gd name="T10" fmla="*/ 4 w 708"/>
                <a:gd name="T11" fmla="*/ 390 h 542"/>
                <a:gd name="T12" fmla="*/ 48 w 708"/>
                <a:gd name="T13" fmla="*/ 361 h 542"/>
                <a:gd name="T14" fmla="*/ 123 w 708"/>
                <a:gd name="T15" fmla="*/ 0 h 542"/>
                <a:gd name="T16" fmla="*/ 144 w 708"/>
                <a:gd name="T17" fmla="*/ 7 h 542"/>
                <a:gd name="T18" fmla="*/ 565 w 708"/>
                <a:gd name="T19" fmla="*/ 7 h 542"/>
                <a:gd name="T20" fmla="*/ 585 w 708"/>
                <a:gd name="T21" fmla="*/ 0 h 542"/>
                <a:gd name="T22" fmla="*/ 661 w 708"/>
                <a:gd name="T23" fmla="*/ 361 h 542"/>
                <a:gd name="T24" fmla="*/ 704 w 708"/>
                <a:gd name="T25" fmla="*/ 390 h 542"/>
                <a:gd name="T26" fmla="*/ 704 w 708"/>
                <a:gd name="T27" fmla="*/ 495 h 542"/>
                <a:gd name="T28" fmla="*/ 661 w 708"/>
                <a:gd name="T29" fmla="*/ 525 h 542"/>
                <a:gd name="T30" fmla="*/ 646 w 708"/>
                <a:gd name="T31" fmla="*/ 541 h 542"/>
                <a:gd name="T32" fmla="*/ 508 w 708"/>
                <a:gd name="T33" fmla="*/ 529 h 542"/>
                <a:gd name="T34" fmla="*/ 641 w 708"/>
                <a:gd name="T35" fmla="*/ 537 h 542"/>
                <a:gd name="T36" fmla="*/ 661 w 708"/>
                <a:gd name="T37" fmla="*/ 520 h 542"/>
                <a:gd name="T38" fmla="*/ 696 w 708"/>
                <a:gd name="T39" fmla="*/ 500 h 542"/>
                <a:gd name="T40" fmla="*/ 703 w 708"/>
                <a:gd name="T41" fmla="*/ 400 h 542"/>
                <a:gd name="T42" fmla="*/ 670 w 708"/>
                <a:gd name="T43" fmla="*/ 367 h 542"/>
                <a:gd name="T44" fmla="*/ 586 w 708"/>
                <a:gd name="T45" fmla="*/ 7 h 542"/>
                <a:gd name="T46" fmla="*/ 571 w 708"/>
                <a:gd name="T47" fmla="*/ 7 h 542"/>
                <a:gd name="T48" fmla="*/ 141 w 708"/>
                <a:gd name="T49" fmla="*/ 12 h 542"/>
                <a:gd name="T50" fmla="*/ 129 w 708"/>
                <a:gd name="T51" fmla="*/ 4 h 542"/>
                <a:gd name="T52" fmla="*/ 48 w 708"/>
                <a:gd name="T53" fmla="*/ 366 h 542"/>
                <a:gd name="T54" fmla="*/ 13 w 708"/>
                <a:gd name="T55" fmla="*/ 384 h 542"/>
                <a:gd name="T56" fmla="*/ 6 w 708"/>
                <a:gd name="T57" fmla="*/ 485 h 542"/>
                <a:gd name="T58" fmla="*/ 39 w 708"/>
                <a:gd name="T59" fmla="*/ 519 h 542"/>
                <a:gd name="T60" fmla="*/ 62 w 708"/>
                <a:gd name="T61" fmla="*/ 535 h 542"/>
                <a:gd name="T62" fmla="*/ 198 w 708"/>
                <a:gd name="T63" fmla="*/ 535 h 542"/>
                <a:gd name="T64" fmla="*/ 517 w 708"/>
                <a:gd name="T65" fmla="*/ 537 h 542"/>
                <a:gd name="T66" fmla="*/ 200 w 708"/>
                <a:gd name="T67" fmla="*/ 519 h 542"/>
                <a:gd name="T68" fmla="*/ 192 w 708"/>
                <a:gd name="T69" fmla="*/ 537 h 542"/>
                <a:gd name="T70" fmla="*/ 60 w 708"/>
                <a:gd name="T71" fmla="*/ 529 h 542"/>
                <a:gd name="T72" fmla="*/ 24 w 708"/>
                <a:gd name="T73" fmla="*/ 512 h 542"/>
                <a:gd name="T74" fmla="*/ 6 w 708"/>
                <a:gd name="T75" fmla="*/ 408 h 542"/>
                <a:gd name="T76" fmla="*/ 24 w 708"/>
                <a:gd name="T77" fmla="*/ 374 h 542"/>
                <a:gd name="T78" fmla="*/ 121 w 708"/>
                <a:gd name="T79" fmla="*/ 12 h 542"/>
                <a:gd name="T80" fmla="*/ 131 w 708"/>
                <a:gd name="T81" fmla="*/ 4 h 542"/>
                <a:gd name="T82" fmla="*/ 558 w 708"/>
                <a:gd name="T83" fmla="*/ 366 h 542"/>
                <a:gd name="T84" fmla="*/ 577 w 708"/>
                <a:gd name="T85" fmla="*/ 4 h 542"/>
                <a:gd name="T86" fmla="*/ 588 w 708"/>
                <a:gd name="T87" fmla="*/ 12 h 542"/>
                <a:gd name="T88" fmla="*/ 685 w 708"/>
                <a:gd name="T89" fmla="*/ 374 h 542"/>
                <a:gd name="T90" fmla="*/ 703 w 708"/>
                <a:gd name="T91" fmla="*/ 476 h 542"/>
                <a:gd name="T92" fmla="*/ 685 w 708"/>
                <a:gd name="T93" fmla="*/ 512 h 542"/>
                <a:gd name="T94" fmla="*/ 648 w 708"/>
                <a:gd name="T95" fmla="*/ 529 h 542"/>
                <a:gd name="T96" fmla="*/ 196 w 708"/>
                <a:gd name="T97" fmla="*/ 514 h 542"/>
                <a:gd name="T98" fmla="*/ 641 w 708"/>
                <a:gd name="T99" fmla="*/ 533 h 542"/>
                <a:gd name="T100" fmla="*/ 661 w 708"/>
                <a:gd name="T101" fmla="*/ 514 h 542"/>
                <a:gd name="T102" fmla="*/ 695 w 708"/>
                <a:gd name="T103" fmla="*/ 491 h 542"/>
                <a:gd name="T104" fmla="*/ 695 w 708"/>
                <a:gd name="T105" fmla="*/ 393 h 542"/>
                <a:gd name="T106" fmla="*/ 661 w 708"/>
                <a:gd name="T107" fmla="*/ 370 h 542"/>
                <a:gd name="T108" fmla="*/ 577 w 708"/>
                <a:gd name="T109" fmla="*/ 9 h 542"/>
                <a:gd name="T110" fmla="*/ 135 w 708"/>
                <a:gd name="T111" fmla="*/ 12 h 542"/>
                <a:gd name="T112" fmla="*/ 127 w 708"/>
                <a:gd name="T113" fmla="*/ 10 h 542"/>
                <a:gd name="T114" fmla="*/ 33 w 708"/>
                <a:gd name="T115" fmla="*/ 374 h 542"/>
                <a:gd name="T116" fmla="*/ 10 w 708"/>
                <a:gd name="T117" fmla="*/ 408 h 542"/>
                <a:gd name="T118" fmla="*/ 21 w 708"/>
                <a:gd name="T119" fmla="*/ 503 h 542"/>
                <a:gd name="T120" fmla="*/ 65 w 708"/>
                <a:gd name="T121" fmla="*/ 529 h 542"/>
                <a:gd name="T122" fmla="*/ 195 w 708"/>
                <a:gd name="T123" fmla="*/ 531 h 5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708" h="542">
                  <a:moveTo>
                    <a:pt x="641" y="542"/>
                  </a:moveTo>
                  <a:lnTo>
                    <a:pt x="517" y="542"/>
                  </a:lnTo>
                  <a:lnTo>
                    <a:pt x="517" y="542"/>
                  </a:lnTo>
                  <a:lnTo>
                    <a:pt x="511" y="541"/>
                  </a:lnTo>
                  <a:lnTo>
                    <a:pt x="506" y="538"/>
                  </a:lnTo>
                  <a:lnTo>
                    <a:pt x="504" y="534"/>
                  </a:lnTo>
                  <a:lnTo>
                    <a:pt x="503" y="529"/>
                  </a:lnTo>
                  <a:lnTo>
                    <a:pt x="503" y="525"/>
                  </a:lnTo>
                  <a:lnTo>
                    <a:pt x="206" y="525"/>
                  </a:lnTo>
                  <a:lnTo>
                    <a:pt x="206" y="529"/>
                  </a:lnTo>
                  <a:lnTo>
                    <a:pt x="206" y="529"/>
                  </a:lnTo>
                  <a:lnTo>
                    <a:pt x="205" y="534"/>
                  </a:lnTo>
                  <a:lnTo>
                    <a:pt x="201" y="538"/>
                  </a:lnTo>
                  <a:lnTo>
                    <a:pt x="198" y="541"/>
                  </a:lnTo>
                  <a:lnTo>
                    <a:pt x="192" y="542"/>
                  </a:lnTo>
                  <a:lnTo>
                    <a:pt x="68" y="542"/>
                  </a:lnTo>
                  <a:lnTo>
                    <a:pt x="68" y="542"/>
                  </a:lnTo>
                  <a:lnTo>
                    <a:pt x="63" y="541"/>
                  </a:lnTo>
                  <a:lnTo>
                    <a:pt x="59" y="538"/>
                  </a:lnTo>
                  <a:lnTo>
                    <a:pt x="57" y="534"/>
                  </a:lnTo>
                  <a:lnTo>
                    <a:pt x="55" y="529"/>
                  </a:lnTo>
                  <a:lnTo>
                    <a:pt x="55" y="525"/>
                  </a:lnTo>
                  <a:lnTo>
                    <a:pt x="48" y="525"/>
                  </a:lnTo>
                  <a:lnTo>
                    <a:pt x="48" y="525"/>
                  </a:lnTo>
                  <a:lnTo>
                    <a:pt x="38" y="523"/>
                  </a:lnTo>
                  <a:lnTo>
                    <a:pt x="29" y="520"/>
                  </a:lnTo>
                  <a:lnTo>
                    <a:pt x="21" y="515"/>
                  </a:lnTo>
                  <a:lnTo>
                    <a:pt x="14" y="510"/>
                  </a:lnTo>
                  <a:lnTo>
                    <a:pt x="8" y="503"/>
                  </a:lnTo>
                  <a:lnTo>
                    <a:pt x="4" y="495"/>
                  </a:lnTo>
                  <a:lnTo>
                    <a:pt x="1" y="487"/>
                  </a:lnTo>
                  <a:lnTo>
                    <a:pt x="0" y="476"/>
                  </a:lnTo>
                  <a:lnTo>
                    <a:pt x="0" y="408"/>
                  </a:lnTo>
                  <a:lnTo>
                    <a:pt x="0" y="408"/>
                  </a:lnTo>
                  <a:lnTo>
                    <a:pt x="1" y="399"/>
                  </a:lnTo>
                  <a:lnTo>
                    <a:pt x="4" y="390"/>
                  </a:lnTo>
                  <a:lnTo>
                    <a:pt x="8" y="382"/>
                  </a:lnTo>
                  <a:lnTo>
                    <a:pt x="14" y="375"/>
                  </a:lnTo>
                  <a:lnTo>
                    <a:pt x="21" y="369"/>
                  </a:lnTo>
                  <a:lnTo>
                    <a:pt x="29" y="365"/>
                  </a:lnTo>
                  <a:lnTo>
                    <a:pt x="38" y="362"/>
                  </a:lnTo>
                  <a:lnTo>
                    <a:pt x="48" y="361"/>
                  </a:lnTo>
                  <a:lnTo>
                    <a:pt x="105" y="361"/>
                  </a:lnTo>
                  <a:lnTo>
                    <a:pt x="115" y="12"/>
                  </a:lnTo>
                  <a:lnTo>
                    <a:pt x="115" y="12"/>
                  </a:lnTo>
                  <a:lnTo>
                    <a:pt x="116" y="7"/>
                  </a:lnTo>
                  <a:lnTo>
                    <a:pt x="120" y="3"/>
                  </a:lnTo>
                  <a:lnTo>
                    <a:pt x="123" y="0"/>
                  </a:lnTo>
                  <a:lnTo>
                    <a:pt x="129" y="0"/>
                  </a:lnTo>
                  <a:lnTo>
                    <a:pt x="131" y="0"/>
                  </a:lnTo>
                  <a:lnTo>
                    <a:pt x="131" y="0"/>
                  </a:lnTo>
                  <a:lnTo>
                    <a:pt x="137" y="0"/>
                  </a:lnTo>
                  <a:lnTo>
                    <a:pt x="141" y="3"/>
                  </a:lnTo>
                  <a:lnTo>
                    <a:pt x="144" y="7"/>
                  </a:lnTo>
                  <a:lnTo>
                    <a:pt x="145" y="12"/>
                  </a:lnTo>
                  <a:lnTo>
                    <a:pt x="155" y="361"/>
                  </a:lnTo>
                  <a:lnTo>
                    <a:pt x="554" y="361"/>
                  </a:lnTo>
                  <a:lnTo>
                    <a:pt x="564" y="12"/>
                  </a:lnTo>
                  <a:lnTo>
                    <a:pt x="564" y="12"/>
                  </a:lnTo>
                  <a:lnTo>
                    <a:pt x="565" y="7"/>
                  </a:lnTo>
                  <a:lnTo>
                    <a:pt x="567" y="3"/>
                  </a:lnTo>
                  <a:lnTo>
                    <a:pt x="572" y="0"/>
                  </a:lnTo>
                  <a:lnTo>
                    <a:pt x="577" y="0"/>
                  </a:lnTo>
                  <a:lnTo>
                    <a:pt x="580" y="0"/>
                  </a:lnTo>
                  <a:lnTo>
                    <a:pt x="580" y="0"/>
                  </a:lnTo>
                  <a:lnTo>
                    <a:pt x="585" y="0"/>
                  </a:lnTo>
                  <a:lnTo>
                    <a:pt x="589" y="3"/>
                  </a:lnTo>
                  <a:lnTo>
                    <a:pt x="592" y="7"/>
                  </a:lnTo>
                  <a:lnTo>
                    <a:pt x="593" y="12"/>
                  </a:lnTo>
                  <a:lnTo>
                    <a:pt x="603" y="361"/>
                  </a:lnTo>
                  <a:lnTo>
                    <a:pt x="661" y="361"/>
                  </a:lnTo>
                  <a:lnTo>
                    <a:pt x="661" y="361"/>
                  </a:lnTo>
                  <a:lnTo>
                    <a:pt x="670" y="362"/>
                  </a:lnTo>
                  <a:lnTo>
                    <a:pt x="679" y="365"/>
                  </a:lnTo>
                  <a:lnTo>
                    <a:pt x="687" y="369"/>
                  </a:lnTo>
                  <a:lnTo>
                    <a:pt x="694" y="375"/>
                  </a:lnTo>
                  <a:lnTo>
                    <a:pt x="700" y="382"/>
                  </a:lnTo>
                  <a:lnTo>
                    <a:pt x="704" y="390"/>
                  </a:lnTo>
                  <a:lnTo>
                    <a:pt x="708" y="399"/>
                  </a:lnTo>
                  <a:lnTo>
                    <a:pt x="708" y="408"/>
                  </a:lnTo>
                  <a:lnTo>
                    <a:pt x="708" y="476"/>
                  </a:lnTo>
                  <a:lnTo>
                    <a:pt x="708" y="476"/>
                  </a:lnTo>
                  <a:lnTo>
                    <a:pt x="708" y="487"/>
                  </a:lnTo>
                  <a:lnTo>
                    <a:pt x="704" y="495"/>
                  </a:lnTo>
                  <a:lnTo>
                    <a:pt x="700" y="503"/>
                  </a:lnTo>
                  <a:lnTo>
                    <a:pt x="694" y="510"/>
                  </a:lnTo>
                  <a:lnTo>
                    <a:pt x="687" y="515"/>
                  </a:lnTo>
                  <a:lnTo>
                    <a:pt x="679" y="520"/>
                  </a:lnTo>
                  <a:lnTo>
                    <a:pt x="670" y="523"/>
                  </a:lnTo>
                  <a:lnTo>
                    <a:pt x="661" y="525"/>
                  </a:lnTo>
                  <a:lnTo>
                    <a:pt x="654" y="525"/>
                  </a:lnTo>
                  <a:lnTo>
                    <a:pt x="654" y="529"/>
                  </a:lnTo>
                  <a:lnTo>
                    <a:pt x="654" y="529"/>
                  </a:lnTo>
                  <a:lnTo>
                    <a:pt x="653" y="534"/>
                  </a:lnTo>
                  <a:lnTo>
                    <a:pt x="650" y="538"/>
                  </a:lnTo>
                  <a:lnTo>
                    <a:pt x="646" y="541"/>
                  </a:lnTo>
                  <a:lnTo>
                    <a:pt x="641" y="542"/>
                  </a:lnTo>
                  <a:lnTo>
                    <a:pt x="641" y="542"/>
                  </a:lnTo>
                  <a:close/>
                  <a:moveTo>
                    <a:pt x="201" y="520"/>
                  </a:moveTo>
                  <a:lnTo>
                    <a:pt x="508" y="520"/>
                  </a:lnTo>
                  <a:lnTo>
                    <a:pt x="508" y="529"/>
                  </a:lnTo>
                  <a:lnTo>
                    <a:pt x="508" y="529"/>
                  </a:lnTo>
                  <a:lnTo>
                    <a:pt x="509" y="533"/>
                  </a:lnTo>
                  <a:lnTo>
                    <a:pt x="510" y="535"/>
                  </a:lnTo>
                  <a:lnTo>
                    <a:pt x="513" y="537"/>
                  </a:lnTo>
                  <a:lnTo>
                    <a:pt x="517" y="537"/>
                  </a:lnTo>
                  <a:lnTo>
                    <a:pt x="641" y="537"/>
                  </a:lnTo>
                  <a:lnTo>
                    <a:pt x="641" y="537"/>
                  </a:lnTo>
                  <a:lnTo>
                    <a:pt x="643" y="537"/>
                  </a:lnTo>
                  <a:lnTo>
                    <a:pt x="647" y="535"/>
                  </a:lnTo>
                  <a:lnTo>
                    <a:pt x="648" y="533"/>
                  </a:lnTo>
                  <a:lnTo>
                    <a:pt x="649" y="529"/>
                  </a:lnTo>
                  <a:lnTo>
                    <a:pt x="649" y="520"/>
                  </a:lnTo>
                  <a:lnTo>
                    <a:pt x="661" y="520"/>
                  </a:lnTo>
                  <a:lnTo>
                    <a:pt x="661" y="520"/>
                  </a:lnTo>
                  <a:lnTo>
                    <a:pt x="670" y="519"/>
                  </a:lnTo>
                  <a:lnTo>
                    <a:pt x="678" y="516"/>
                  </a:lnTo>
                  <a:lnTo>
                    <a:pt x="685" y="512"/>
                  </a:lnTo>
                  <a:lnTo>
                    <a:pt x="692" y="507"/>
                  </a:lnTo>
                  <a:lnTo>
                    <a:pt x="696" y="500"/>
                  </a:lnTo>
                  <a:lnTo>
                    <a:pt x="701" y="493"/>
                  </a:lnTo>
                  <a:lnTo>
                    <a:pt x="703" y="485"/>
                  </a:lnTo>
                  <a:lnTo>
                    <a:pt x="703" y="476"/>
                  </a:lnTo>
                  <a:lnTo>
                    <a:pt x="703" y="408"/>
                  </a:lnTo>
                  <a:lnTo>
                    <a:pt x="703" y="408"/>
                  </a:lnTo>
                  <a:lnTo>
                    <a:pt x="703" y="400"/>
                  </a:lnTo>
                  <a:lnTo>
                    <a:pt x="701" y="392"/>
                  </a:lnTo>
                  <a:lnTo>
                    <a:pt x="696" y="384"/>
                  </a:lnTo>
                  <a:lnTo>
                    <a:pt x="692" y="378"/>
                  </a:lnTo>
                  <a:lnTo>
                    <a:pt x="685" y="373"/>
                  </a:lnTo>
                  <a:lnTo>
                    <a:pt x="678" y="369"/>
                  </a:lnTo>
                  <a:lnTo>
                    <a:pt x="670" y="367"/>
                  </a:lnTo>
                  <a:lnTo>
                    <a:pt x="661" y="366"/>
                  </a:lnTo>
                  <a:lnTo>
                    <a:pt x="598" y="366"/>
                  </a:lnTo>
                  <a:lnTo>
                    <a:pt x="588" y="12"/>
                  </a:lnTo>
                  <a:lnTo>
                    <a:pt x="588" y="12"/>
                  </a:lnTo>
                  <a:lnTo>
                    <a:pt x="588" y="9"/>
                  </a:lnTo>
                  <a:lnTo>
                    <a:pt x="586" y="7"/>
                  </a:lnTo>
                  <a:lnTo>
                    <a:pt x="583" y="4"/>
                  </a:lnTo>
                  <a:lnTo>
                    <a:pt x="580" y="4"/>
                  </a:lnTo>
                  <a:lnTo>
                    <a:pt x="577" y="4"/>
                  </a:lnTo>
                  <a:lnTo>
                    <a:pt x="577" y="4"/>
                  </a:lnTo>
                  <a:lnTo>
                    <a:pt x="573" y="4"/>
                  </a:lnTo>
                  <a:lnTo>
                    <a:pt x="571" y="7"/>
                  </a:lnTo>
                  <a:lnTo>
                    <a:pt x="570" y="9"/>
                  </a:lnTo>
                  <a:lnTo>
                    <a:pt x="569" y="12"/>
                  </a:lnTo>
                  <a:lnTo>
                    <a:pt x="558" y="366"/>
                  </a:lnTo>
                  <a:lnTo>
                    <a:pt x="151" y="366"/>
                  </a:lnTo>
                  <a:lnTo>
                    <a:pt x="141" y="12"/>
                  </a:lnTo>
                  <a:lnTo>
                    <a:pt x="141" y="12"/>
                  </a:lnTo>
                  <a:lnTo>
                    <a:pt x="139" y="9"/>
                  </a:lnTo>
                  <a:lnTo>
                    <a:pt x="138" y="7"/>
                  </a:lnTo>
                  <a:lnTo>
                    <a:pt x="135" y="4"/>
                  </a:lnTo>
                  <a:lnTo>
                    <a:pt x="131" y="4"/>
                  </a:lnTo>
                  <a:lnTo>
                    <a:pt x="129" y="4"/>
                  </a:lnTo>
                  <a:lnTo>
                    <a:pt x="129" y="4"/>
                  </a:lnTo>
                  <a:lnTo>
                    <a:pt x="126" y="4"/>
                  </a:lnTo>
                  <a:lnTo>
                    <a:pt x="123" y="7"/>
                  </a:lnTo>
                  <a:lnTo>
                    <a:pt x="121" y="9"/>
                  </a:lnTo>
                  <a:lnTo>
                    <a:pt x="120" y="12"/>
                  </a:lnTo>
                  <a:lnTo>
                    <a:pt x="109" y="366"/>
                  </a:lnTo>
                  <a:lnTo>
                    <a:pt x="48" y="366"/>
                  </a:lnTo>
                  <a:lnTo>
                    <a:pt x="48" y="366"/>
                  </a:lnTo>
                  <a:lnTo>
                    <a:pt x="39" y="367"/>
                  </a:lnTo>
                  <a:lnTo>
                    <a:pt x="31" y="369"/>
                  </a:lnTo>
                  <a:lnTo>
                    <a:pt x="24" y="373"/>
                  </a:lnTo>
                  <a:lnTo>
                    <a:pt x="17" y="378"/>
                  </a:lnTo>
                  <a:lnTo>
                    <a:pt x="13" y="384"/>
                  </a:lnTo>
                  <a:lnTo>
                    <a:pt x="8" y="392"/>
                  </a:lnTo>
                  <a:lnTo>
                    <a:pt x="6" y="400"/>
                  </a:lnTo>
                  <a:lnTo>
                    <a:pt x="5" y="408"/>
                  </a:lnTo>
                  <a:lnTo>
                    <a:pt x="5" y="476"/>
                  </a:lnTo>
                  <a:lnTo>
                    <a:pt x="5" y="476"/>
                  </a:lnTo>
                  <a:lnTo>
                    <a:pt x="6" y="485"/>
                  </a:lnTo>
                  <a:lnTo>
                    <a:pt x="8" y="493"/>
                  </a:lnTo>
                  <a:lnTo>
                    <a:pt x="13" y="500"/>
                  </a:lnTo>
                  <a:lnTo>
                    <a:pt x="17" y="507"/>
                  </a:lnTo>
                  <a:lnTo>
                    <a:pt x="24" y="512"/>
                  </a:lnTo>
                  <a:lnTo>
                    <a:pt x="31" y="516"/>
                  </a:lnTo>
                  <a:lnTo>
                    <a:pt x="39" y="519"/>
                  </a:lnTo>
                  <a:lnTo>
                    <a:pt x="48" y="520"/>
                  </a:lnTo>
                  <a:lnTo>
                    <a:pt x="60" y="520"/>
                  </a:lnTo>
                  <a:lnTo>
                    <a:pt x="60" y="529"/>
                  </a:lnTo>
                  <a:lnTo>
                    <a:pt x="60" y="529"/>
                  </a:lnTo>
                  <a:lnTo>
                    <a:pt x="60" y="533"/>
                  </a:lnTo>
                  <a:lnTo>
                    <a:pt x="62" y="535"/>
                  </a:lnTo>
                  <a:lnTo>
                    <a:pt x="65" y="537"/>
                  </a:lnTo>
                  <a:lnTo>
                    <a:pt x="68" y="537"/>
                  </a:lnTo>
                  <a:lnTo>
                    <a:pt x="192" y="537"/>
                  </a:lnTo>
                  <a:lnTo>
                    <a:pt x="192" y="537"/>
                  </a:lnTo>
                  <a:lnTo>
                    <a:pt x="196" y="537"/>
                  </a:lnTo>
                  <a:lnTo>
                    <a:pt x="198" y="535"/>
                  </a:lnTo>
                  <a:lnTo>
                    <a:pt x="200" y="533"/>
                  </a:lnTo>
                  <a:lnTo>
                    <a:pt x="201" y="529"/>
                  </a:lnTo>
                  <a:lnTo>
                    <a:pt x="201" y="520"/>
                  </a:lnTo>
                  <a:close/>
                  <a:moveTo>
                    <a:pt x="641" y="537"/>
                  </a:moveTo>
                  <a:lnTo>
                    <a:pt x="517" y="537"/>
                  </a:lnTo>
                  <a:lnTo>
                    <a:pt x="517" y="537"/>
                  </a:lnTo>
                  <a:lnTo>
                    <a:pt x="513" y="536"/>
                  </a:lnTo>
                  <a:lnTo>
                    <a:pt x="511" y="535"/>
                  </a:lnTo>
                  <a:lnTo>
                    <a:pt x="509" y="533"/>
                  </a:lnTo>
                  <a:lnTo>
                    <a:pt x="509" y="529"/>
                  </a:lnTo>
                  <a:lnTo>
                    <a:pt x="509" y="519"/>
                  </a:lnTo>
                  <a:lnTo>
                    <a:pt x="200" y="519"/>
                  </a:lnTo>
                  <a:lnTo>
                    <a:pt x="200" y="529"/>
                  </a:lnTo>
                  <a:lnTo>
                    <a:pt x="200" y="529"/>
                  </a:lnTo>
                  <a:lnTo>
                    <a:pt x="199" y="533"/>
                  </a:lnTo>
                  <a:lnTo>
                    <a:pt x="198" y="535"/>
                  </a:lnTo>
                  <a:lnTo>
                    <a:pt x="196" y="536"/>
                  </a:lnTo>
                  <a:lnTo>
                    <a:pt x="192" y="537"/>
                  </a:lnTo>
                  <a:lnTo>
                    <a:pt x="68" y="537"/>
                  </a:lnTo>
                  <a:lnTo>
                    <a:pt x="68" y="537"/>
                  </a:lnTo>
                  <a:lnTo>
                    <a:pt x="65" y="536"/>
                  </a:lnTo>
                  <a:lnTo>
                    <a:pt x="62" y="535"/>
                  </a:lnTo>
                  <a:lnTo>
                    <a:pt x="61" y="533"/>
                  </a:lnTo>
                  <a:lnTo>
                    <a:pt x="60" y="529"/>
                  </a:lnTo>
                  <a:lnTo>
                    <a:pt x="60" y="519"/>
                  </a:lnTo>
                  <a:lnTo>
                    <a:pt x="48" y="519"/>
                  </a:lnTo>
                  <a:lnTo>
                    <a:pt x="48" y="519"/>
                  </a:lnTo>
                  <a:lnTo>
                    <a:pt x="39" y="518"/>
                  </a:lnTo>
                  <a:lnTo>
                    <a:pt x="31" y="515"/>
                  </a:lnTo>
                  <a:lnTo>
                    <a:pt x="24" y="512"/>
                  </a:lnTo>
                  <a:lnTo>
                    <a:pt x="19" y="506"/>
                  </a:lnTo>
                  <a:lnTo>
                    <a:pt x="13" y="500"/>
                  </a:lnTo>
                  <a:lnTo>
                    <a:pt x="9" y="492"/>
                  </a:lnTo>
                  <a:lnTo>
                    <a:pt x="7" y="485"/>
                  </a:lnTo>
                  <a:lnTo>
                    <a:pt x="6" y="476"/>
                  </a:lnTo>
                  <a:lnTo>
                    <a:pt x="6" y="408"/>
                  </a:lnTo>
                  <a:lnTo>
                    <a:pt x="6" y="408"/>
                  </a:lnTo>
                  <a:lnTo>
                    <a:pt x="7" y="400"/>
                  </a:lnTo>
                  <a:lnTo>
                    <a:pt x="9" y="392"/>
                  </a:lnTo>
                  <a:lnTo>
                    <a:pt x="13" y="385"/>
                  </a:lnTo>
                  <a:lnTo>
                    <a:pt x="19" y="378"/>
                  </a:lnTo>
                  <a:lnTo>
                    <a:pt x="24" y="374"/>
                  </a:lnTo>
                  <a:lnTo>
                    <a:pt x="31" y="369"/>
                  </a:lnTo>
                  <a:lnTo>
                    <a:pt x="39" y="367"/>
                  </a:lnTo>
                  <a:lnTo>
                    <a:pt x="48" y="366"/>
                  </a:lnTo>
                  <a:lnTo>
                    <a:pt x="111" y="366"/>
                  </a:lnTo>
                  <a:lnTo>
                    <a:pt x="121" y="12"/>
                  </a:lnTo>
                  <a:lnTo>
                    <a:pt x="121" y="12"/>
                  </a:lnTo>
                  <a:lnTo>
                    <a:pt x="122" y="9"/>
                  </a:lnTo>
                  <a:lnTo>
                    <a:pt x="123" y="7"/>
                  </a:lnTo>
                  <a:lnTo>
                    <a:pt x="126" y="6"/>
                  </a:lnTo>
                  <a:lnTo>
                    <a:pt x="129" y="4"/>
                  </a:lnTo>
                  <a:lnTo>
                    <a:pt x="131" y="4"/>
                  </a:lnTo>
                  <a:lnTo>
                    <a:pt x="131" y="4"/>
                  </a:lnTo>
                  <a:lnTo>
                    <a:pt x="135" y="6"/>
                  </a:lnTo>
                  <a:lnTo>
                    <a:pt x="137" y="7"/>
                  </a:lnTo>
                  <a:lnTo>
                    <a:pt x="139" y="9"/>
                  </a:lnTo>
                  <a:lnTo>
                    <a:pt x="139" y="12"/>
                  </a:lnTo>
                  <a:lnTo>
                    <a:pt x="150" y="366"/>
                  </a:lnTo>
                  <a:lnTo>
                    <a:pt x="558" y="366"/>
                  </a:lnTo>
                  <a:lnTo>
                    <a:pt x="570" y="12"/>
                  </a:lnTo>
                  <a:lnTo>
                    <a:pt x="570" y="12"/>
                  </a:lnTo>
                  <a:lnTo>
                    <a:pt x="570" y="9"/>
                  </a:lnTo>
                  <a:lnTo>
                    <a:pt x="572" y="7"/>
                  </a:lnTo>
                  <a:lnTo>
                    <a:pt x="574" y="6"/>
                  </a:lnTo>
                  <a:lnTo>
                    <a:pt x="577" y="4"/>
                  </a:lnTo>
                  <a:lnTo>
                    <a:pt x="580" y="4"/>
                  </a:lnTo>
                  <a:lnTo>
                    <a:pt x="580" y="4"/>
                  </a:lnTo>
                  <a:lnTo>
                    <a:pt x="582" y="6"/>
                  </a:lnTo>
                  <a:lnTo>
                    <a:pt x="586" y="7"/>
                  </a:lnTo>
                  <a:lnTo>
                    <a:pt x="587" y="9"/>
                  </a:lnTo>
                  <a:lnTo>
                    <a:pt x="588" y="12"/>
                  </a:lnTo>
                  <a:lnTo>
                    <a:pt x="598" y="366"/>
                  </a:lnTo>
                  <a:lnTo>
                    <a:pt x="661" y="366"/>
                  </a:lnTo>
                  <a:lnTo>
                    <a:pt x="661" y="366"/>
                  </a:lnTo>
                  <a:lnTo>
                    <a:pt x="669" y="367"/>
                  </a:lnTo>
                  <a:lnTo>
                    <a:pt x="677" y="369"/>
                  </a:lnTo>
                  <a:lnTo>
                    <a:pt x="685" y="374"/>
                  </a:lnTo>
                  <a:lnTo>
                    <a:pt x="690" y="378"/>
                  </a:lnTo>
                  <a:lnTo>
                    <a:pt x="696" y="385"/>
                  </a:lnTo>
                  <a:lnTo>
                    <a:pt x="700" y="392"/>
                  </a:lnTo>
                  <a:lnTo>
                    <a:pt x="702" y="400"/>
                  </a:lnTo>
                  <a:lnTo>
                    <a:pt x="703" y="408"/>
                  </a:lnTo>
                  <a:lnTo>
                    <a:pt x="703" y="476"/>
                  </a:lnTo>
                  <a:lnTo>
                    <a:pt x="703" y="476"/>
                  </a:lnTo>
                  <a:lnTo>
                    <a:pt x="702" y="485"/>
                  </a:lnTo>
                  <a:lnTo>
                    <a:pt x="700" y="492"/>
                  </a:lnTo>
                  <a:lnTo>
                    <a:pt x="696" y="500"/>
                  </a:lnTo>
                  <a:lnTo>
                    <a:pt x="690" y="506"/>
                  </a:lnTo>
                  <a:lnTo>
                    <a:pt x="685" y="512"/>
                  </a:lnTo>
                  <a:lnTo>
                    <a:pt x="677" y="515"/>
                  </a:lnTo>
                  <a:lnTo>
                    <a:pt x="669" y="518"/>
                  </a:lnTo>
                  <a:lnTo>
                    <a:pt x="661" y="519"/>
                  </a:lnTo>
                  <a:lnTo>
                    <a:pt x="648" y="519"/>
                  </a:lnTo>
                  <a:lnTo>
                    <a:pt x="648" y="529"/>
                  </a:lnTo>
                  <a:lnTo>
                    <a:pt x="648" y="529"/>
                  </a:lnTo>
                  <a:lnTo>
                    <a:pt x="648" y="533"/>
                  </a:lnTo>
                  <a:lnTo>
                    <a:pt x="646" y="535"/>
                  </a:lnTo>
                  <a:lnTo>
                    <a:pt x="643" y="536"/>
                  </a:lnTo>
                  <a:lnTo>
                    <a:pt x="641" y="537"/>
                  </a:lnTo>
                  <a:lnTo>
                    <a:pt x="641" y="537"/>
                  </a:lnTo>
                  <a:close/>
                  <a:moveTo>
                    <a:pt x="196" y="514"/>
                  </a:moveTo>
                  <a:lnTo>
                    <a:pt x="513" y="514"/>
                  </a:lnTo>
                  <a:lnTo>
                    <a:pt x="513" y="529"/>
                  </a:lnTo>
                  <a:lnTo>
                    <a:pt x="513" y="529"/>
                  </a:lnTo>
                  <a:lnTo>
                    <a:pt x="514" y="531"/>
                  </a:lnTo>
                  <a:lnTo>
                    <a:pt x="517" y="533"/>
                  </a:lnTo>
                  <a:lnTo>
                    <a:pt x="641" y="533"/>
                  </a:lnTo>
                  <a:lnTo>
                    <a:pt x="641" y="533"/>
                  </a:lnTo>
                  <a:lnTo>
                    <a:pt x="643" y="531"/>
                  </a:lnTo>
                  <a:lnTo>
                    <a:pt x="643" y="529"/>
                  </a:lnTo>
                  <a:lnTo>
                    <a:pt x="643" y="514"/>
                  </a:lnTo>
                  <a:lnTo>
                    <a:pt x="661" y="514"/>
                  </a:lnTo>
                  <a:lnTo>
                    <a:pt x="661" y="514"/>
                  </a:lnTo>
                  <a:lnTo>
                    <a:pt x="669" y="513"/>
                  </a:lnTo>
                  <a:lnTo>
                    <a:pt x="676" y="511"/>
                  </a:lnTo>
                  <a:lnTo>
                    <a:pt x="681" y="507"/>
                  </a:lnTo>
                  <a:lnTo>
                    <a:pt x="687" y="503"/>
                  </a:lnTo>
                  <a:lnTo>
                    <a:pt x="692" y="497"/>
                  </a:lnTo>
                  <a:lnTo>
                    <a:pt x="695" y="491"/>
                  </a:lnTo>
                  <a:lnTo>
                    <a:pt x="697" y="484"/>
                  </a:lnTo>
                  <a:lnTo>
                    <a:pt x="699" y="476"/>
                  </a:lnTo>
                  <a:lnTo>
                    <a:pt x="699" y="408"/>
                  </a:lnTo>
                  <a:lnTo>
                    <a:pt x="699" y="408"/>
                  </a:lnTo>
                  <a:lnTo>
                    <a:pt x="697" y="401"/>
                  </a:lnTo>
                  <a:lnTo>
                    <a:pt x="695" y="393"/>
                  </a:lnTo>
                  <a:lnTo>
                    <a:pt x="692" y="388"/>
                  </a:lnTo>
                  <a:lnTo>
                    <a:pt x="687" y="382"/>
                  </a:lnTo>
                  <a:lnTo>
                    <a:pt x="681" y="377"/>
                  </a:lnTo>
                  <a:lnTo>
                    <a:pt x="676" y="374"/>
                  </a:lnTo>
                  <a:lnTo>
                    <a:pt x="669" y="371"/>
                  </a:lnTo>
                  <a:lnTo>
                    <a:pt x="661" y="370"/>
                  </a:lnTo>
                  <a:lnTo>
                    <a:pt x="594" y="370"/>
                  </a:lnTo>
                  <a:lnTo>
                    <a:pt x="583" y="12"/>
                  </a:lnTo>
                  <a:lnTo>
                    <a:pt x="583" y="12"/>
                  </a:lnTo>
                  <a:lnTo>
                    <a:pt x="582" y="10"/>
                  </a:lnTo>
                  <a:lnTo>
                    <a:pt x="580" y="9"/>
                  </a:lnTo>
                  <a:lnTo>
                    <a:pt x="577" y="9"/>
                  </a:lnTo>
                  <a:lnTo>
                    <a:pt x="577" y="9"/>
                  </a:lnTo>
                  <a:lnTo>
                    <a:pt x="574" y="10"/>
                  </a:lnTo>
                  <a:lnTo>
                    <a:pt x="574" y="12"/>
                  </a:lnTo>
                  <a:lnTo>
                    <a:pt x="563" y="370"/>
                  </a:lnTo>
                  <a:lnTo>
                    <a:pt x="145" y="370"/>
                  </a:lnTo>
                  <a:lnTo>
                    <a:pt x="135" y="12"/>
                  </a:lnTo>
                  <a:lnTo>
                    <a:pt x="135" y="12"/>
                  </a:lnTo>
                  <a:lnTo>
                    <a:pt x="134" y="10"/>
                  </a:lnTo>
                  <a:lnTo>
                    <a:pt x="131" y="9"/>
                  </a:lnTo>
                  <a:lnTo>
                    <a:pt x="129" y="9"/>
                  </a:lnTo>
                  <a:lnTo>
                    <a:pt x="129" y="9"/>
                  </a:lnTo>
                  <a:lnTo>
                    <a:pt x="127" y="10"/>
                  </a:lnTo>
                  <a:lnTo>
                    <a:pt x="126" y="12"/>
                  </a:lnTo>
                  <a:lnTo>
                    <a:pt x="115" y="370"/>
                  </a:lnTo>
                  <a:lnTo>
                    <a:pt x="48" y="370"/>
                  </a:lnTo>
                  <a:lnTo>
                    <a:pt x="48" y="370"/>
                  </a:lnTo>
                  <a:lnTo>
                    <a:pt x="40" y="371"/>
                  </a:lnTo>
                  <a:lnTo>
                    <a:pt x="33" y="374"/>
                  </a:lnTo>
                  <a:lnTo>
                    <a:pt x="27" y="377"/>
                  </a:lnTo>
                  <a:lnTo>
                    <a:pt x="21" y="382"/>
                  </a:lnTo>
                  <a:lnTo>
                    <a:pt x="16" y="388"/>
                  </a:lnTo>
                  <a:lnTo>
                    <a:pt x="13" y="393"/>
                  </a:lnTo>
                  <a:lnTo>
                    <a:pt x="10" y="401"/>
                  </a:lnTo>
                  <a:lnTo>
                    <a:pt x="10" y="408"/>
                  </a:lnTo>
                  <a:lnTo>
                    <a:pt x="10" y="476"/>
                  </a:lnTo>
                  <a:lnTo>
                    <a:pt x="10" y="476"/>
                  </a:lnTo>
                  <a:lnTo>
                    <a:pt x="10" y="484"/>
                  </a:lnTo>
                  <a:lnTo>
                    <a:pt x="13" y="491"/>
                  </a:lnTo>
                  <a:lnTo>
                    <a:pt x="16" y="497"/>
                  </a:lnTo>
                  <a:lnTo>
                    <a:pt x="21" y="503"/>
                  </a:lnTo>
                  <a:lnTo>
                    <a:pt x="27" y="507"/>
                  </a:lnTo>
                  <a:lnTo>
                    <a:pt x="33" y="511"/>
                  </a:lnTo>
                  <a:lnTo>
                    <a:pt x="40" y="513"/>
                  </a:lnTo>
                  <a:lnTo>
                    <a:pt x="48" y="514"/>
                  </a:lnTo>
                  <a:lnTo>
                    <a:pt x="65" y="514"/>
                  </a:lnTo>
                  <a:lnTo>
                    <a:pt x="65" y="529"/>
                  </a:lnTo>
                  <a:lnTo>
                    <a:pt x="65" y="529"/>
                  </a:lnTo>
                  <a:lnTo>
                    <a:pt x="66" y="531"/>
                  </a:lnTo>
                  <a:lnTo>
                    <a:pt x="68" y="533"/>
                  </a:lnTo>
                  <a:lnTo>
                    <a:pt x="192" y="533"/>
                  </a:lnTo>
                  <a:lnTo>
                    <a:pt x="192" y="533"/>
                  </a:lnTo>
                  <a:lnTo>
                    <a:pt x="195" y="531"/>
                  </a:lnTo>
                  <a:lnTo>
                    <a:pt x="196" y="529"/>
                  </a:lnTo>
                  <a:lnTo>
                    <a:pt x="196" y="514"/>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1" name="Freeform 28">
              <a:extLst>
                <a:ext uri="{FF2B5EF4-FFF2-40B4-BE49-F238E27FC236}">
                  <a16:creationId xmlns="" xmlns:a16="http://schemas.microsoft.com/office/drawing/2014/main" id="{E59E6EF4-D669-4C1C-B92C-C70438FD5136}"/>
                </a:ext>
              </a:extLst>
            </p:cNvPr>
            <p:cNvSpPr>
              <a:spLocks noEditPoints="1"/>
            </p:cNvSpPr>
            <p:nvPr userDrawn="1"/>
          </p:nvSpPr>
          <p:spPr bwMode="auto">
            <a:xfrm>
              <a:off x="6251576" y="3446463"/>
              <a:ext cx="528638" cy="88900"/>
            </a:xfrm>
            <a:custGeom>
              <a:avLst/>
              <a:gdLst>
                <a:gd name="T0" fmla="*/ 43 w 665"/>
                <a:gd name="T1" fmla="*/ 112 h 112"/>
                <a:gd name="T2" fmla="*/ 35 w 665"/>
                <a:gd name="T3" fmla="*/ 111 h 112"/>
                <a:gd name="T4" fmla="*/ 18 w 665"/>
                <a:gd name="T5" fmla="*/ 105 h 112"/>
                <a:gd name="T6" fmla="*/ 7 w 665"/>
                <a:gd name="T7" fmla="*/ 94 h 112"/>
                <a:gd name="T8" fmla="*/ 1 w 665"/>
                <a:gd name="T9" fmla="*/ 78 h 112"/>
                <a:gd name="T10" fmla="*/ 0 w 665"/>
                <a:gd name="T11" fmla="*/ 44 h 112"/>
                <a:gd name="T12" fmla="*/ 1 w 665"/>
                <a:gd name="T13" fmla="*/ 35 h 112"/>
                <a:gd name="T14" fmla="*/ 7 w 665"/>
                <a:gd name="T15" fmla="*/ 20 h 112"/>
                <a:gd name="T16" fmla="*/ 18 w 665"/>
                <a:gd name="T17" fmla="*/ 9 h 112"/>
                <a:gd name="T18" fmla="*/ 35 w 665"/>
                <a:gd name="T19" fmla="*/ 2 h 112"/>
                <a:gd name="T20" fmla="*/ 621 w 665"/>
                <a:gd name="T21" fmla="*/ 0 h 112"/>
                <a:gd name="T22" fmla="*/ 631 w 665"/>
                <a:gd name="T23" fmla="*/ 2 h 112"/>
                <a:gd name="T24" fmla="*/ 645 w 665"/>
                <a:gd name="T25" fmla="*/ 9 h 112"/>
                <a:gd name="T26" fmla="*/ 657 w 665"/>
                <a:gd name="T27" fmla="*/ 20 h 112"/>
                <a:gd name="T28" fmla="*/ 664 w 665"/>
                <a:gd name="T29" fmla="*/ 35 h 112"/>
                <a:gd name="T30" fmla="*/ 665 w 665"/>
                <a:gd name="T31" fmla="*/ 69 h 112"/>
                <a:gd name="T32" fmla="*/ 664 w 665"/>
                <a:gd name="T33" fmla="*/ 78 h 112"/>
                <a:gd name="T34" fmla="*/ 657 w 665"/>
                <a:gd name="T35" fmla="*/ 94 h 112"/>
                <a:gd name="T36" fmla="*/ 645 w 665"/>
                <a:gd name="T37" fmla="*/ 105 h 112"/>
                <a:gd name="T38" fmla="*/ 631 w 665"/>
                <a:gd name="T39" fmla="*/ 111 h 112"/>
                <a:gd name="T40" fmla="*/ 621 w 665"/>
                <a:gd name="T41" fmla="*/ 112 h 112"/>
                <a:gd name="T42" fmla="*/ 43 w 665"/>
                <a:gd name="T43" fmla="*/ 6 h 112"/>
                <a:gd name="T44" fmla="*/ 28 w 665"/>
                <a:gd name="T45" fmla="*/ 9 h 112"/>
                <a:gd name="T46" fmla="*/ 16 w 665"/>
                <a:gd name="T47" fmla="*/ 17 h 112"/>
                <a:gd name="T48" fmla="*/ 8 w 665"/>
                <a:gd name="T49" fmla="*/ 29 h 112"/>
                <a:gd name="T50" fmla="*/ 5 w 665"/>
                <a:gd name="T51" fmla="*/ 44 h 112"/>
                <a:gd name="T52" fmla="*/ 5 w 665"/>
                <a:gd name="T53" fmla="*/ 69 h 112"/>
                <a:gd name="T54" fmla="*/ 8 w 665"/>
                <a:gd name="T55" fmla="*/ 83 h 112"/>
                <a:gd name="T56" fmla="*/ 16 w 665"/>
                <a:gd name="T57" fmla="*/ 96 h 112"/>
                <a:gd name="T58" fmla="*/ 28 w 665"/>
                <a:gd name="T59" fmla="*/ 104 h 112"/>
                <a:gd name="T60" fmla="*/ 43 w 665"/>
                <a:gd name="T61" fmla="*/ 107 h 112"/>
                <a:gd name="T62" fmla="*/ 621 w 665"/>
                <a:gd name="T63" fmla="*/ 107 h 112"/>
                <a:gd name="T64" fmla="*/ 636 w 665"/>
                <a:gd name="T65" fmla="*/ 104 h 112"/>
                <a:gd name="T66" fmla="*/ 649 w 665"/>
                <a:gd name="T67" fmla="*/ 96 h 112"/>
                <a:gd name="T68" fmla="*/ 657 w 665"/>
                <a:gd name="T69" fmla="*/ 83 h 112"/>
                <a:gd name="T70" fmla="*/ 659 w 665"/>
                <a:gd name="T71" fmla="*/ 69 h 112"/>
                <a:gd name="T72" fmla="*/ 659 w 665"/>
                <a:gd name="T73" fmla="*/ 44 h 112"/>
                <a:gd name="T74" fmla="*/ 657 w 665"/>
                <a:gd name="T75" fmla="*/ 29 h 112"/>
                <a:gd name="T76" fmla="*/ 649 w 665"/>
                <a:gd name="T77" fmla="*/ 17 h 112"/>
                <a:gd name="T78" fmla="*/ 636 w 665"/>
                <a:gd name="T79" fmla="*/ 9 h 112"/>
                <a:gd name="T80" fmla="*/ 621 w 665"/>
                <a:gd name="T81" fmla="*/ 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65" h="112">
                  <a:moveTo>
                    <a:pt x="621" y="112"/>
                  </a:moveTo>
                  <a:lnTo>
                    <a:pt x="43" y="112"/>
                  </a:lnTo>
                  <a:lnTo>
                    <a:pt x="43" y="112"/>
                  </a:lnTo>
                  <a:lnTo>
                    <a:pt x="35" y="111"/>
                  </a:lnTo>
                  <a:lnTo>
                    <a:pt x="26" y="109"/>
                  </a:lnTo>
                  <a:lnTo>
                    <a:pt x="18" y="105"/>
                  </a:lnTo>
                  <a:lnTo>
                    <a:pt x="13" y="99"/>
                  </a:lnTo>
                  <a:lnTo>
                    <a:pt x="7" y="94"/>
                  </a:lnTo>
                  <a:lnTo>
                    <a:pt x="3" y="86"/>
                  </a:lnTo>
                  <a:lnTo>
                    <a:pt x="1" y="78"/>
                  </a:lnTo>
                  <a:lnTo>
                    <a:pt x="0" y="69"/>
                  </a:lnTo>
                  <a:lnTo>
                    <a:pt x="0" y="44"/>
                  </a:lnTo>
                  <a:lnTo>
                    <a:pt x="0" y="44"/>
                  </a:lnTo>
                  <a:lnTo>
                    <a:pt x="1" y="35"/>
                  </a:lnTo>
                  <a:lnTo>
                    <a:pt x="3" y="27"/>
                  </a:lnTo>
                  <a:lnTo>
                    <a:pt x="7" y="20"/>
                  </a:lnTo>
                  <a:lnTo>
                    <a:pt x="13" y="13"/>
                  </a:lnTo>
                  <a:lnTo>
                    <a:pt x="18" y="9"/>
                  </a:lnTo>
                  <a:lnTo>
                    <a:pt x="26" y="4"/>
                  </a:lnTo>
                  <a:lnTo>
                    <a:pt x="35" y="2"/>
                  </a:lnTo>
                  <a:lnTo>
                    <a:pt x="43" y="0"/>
                  </a:lnTo>
                  <a:lnTo>
                    <a:pt x="621" y="0"/>
                  </a:lnTo>
                  <a:lnTo>
                    <a:pt x="621" y="0"/>
                  </a:lnTo>
                  <a:lnTo>
                    <a:pt x="631" y="2"/>
                  </a:lnTo>
                  <a:lnTo>
                    <a:pt x="639" y="4"/>
                  </a:lnTo>
                  <a:lnTo>
                    <a:pt x="645" y="9"/>
                  </a:lnTo>
                  <a:lnTo>
                    <a:pt x="652" y="13"/>
                  </a:lnTo>
                  <a:lnTo>
                    <a:pt x="657" y="20"/>
                  </a:lnTo>
                  <a:lnTo>
                    <a:pt x="662" y="27"/>
                  </a:lnTo>
                  <a:lnTo>
                    <a:pt x="664" y="35"/>
                  </a:lnTo>
                  <a:lnTo>
                    <a:pt x="665" y="44"/>
                  </a:lnTo>
                  <a:lnTo>
                    <a:pt x="665" y="69"/>
                  </a:lnTo>
                  <a:lnTo>
                    <a:pt x="665" y="69"/>
                  </a:lnTo>
                  <a:lnTo>
                    <a:pt x="664" y="78"/>
                  </a:lnTo>
                  <a:lnTo>
                    <a:pt x="662" y="86"/>
                  </a:lnTo>
                  <a:lnTo>
                    <a:pt x="657" y="94"/>
                  </a:lnTo>
                  <a:lnTo>
                    <a:pt x="652" y="99"/>
                  </a:lnTo>
                  <a:lnTo>
                    <a:pt x="645" y="105"/>
                  </a:lnTo>
                  <a:lnTo>
                    <a:pt x="639" y="109"/>
                  </a:lnTo>
                  <a:lnTo>
                    <a:pt x="631" y="111"/>
                  </a:lnTo>
                  <a:lnTo>
                    <a:pt x="621" y="112"/>
                  </a:lnTo>
                  <a:lnTo>
                    <a:pt x="621" y="112"/>
                  </a:lnTo>
                  <a:close/>
                  <a:moveTo>
                    <a:pt x="43" y="6"/>
                  </a:moveTo>
                  <a:lnTo>
                    <a:pt x="43" y="6"/>
                  </a:lnTo>
                  <a:lnTo>
                    <a:pt x="36" y="7"/>
                  </a:lnTo>
                  <a:lnTo>
                    <a:pt x="28" y="9"/>
                  </a:lnTo>
                  <a:lnTo>
                    <a:pt x="22" y="12"/>
                  </a:lnTo>
                  <a:lnTo>
                    <a:pt x="16" y="17"/>
                  </a:lnTo>
                  <a:lnTo>
                    <a:pt x="11" y="22"/>
                  </a:lnTo>
                  <a:lnTo>
                    <a:pt x="8" y="29"/>
                  </a:lnTo>
                  <a:lnTo>
                    <a:pt x="6" y="36"/>
                  </a:lnTo>
                  <a:lnTo>
                    <a:pt x="5" y="44"/>
                  </a:lnTo>
                  <a:lnTo>
                    <a:pt x="5" y="69"/>
                  </a:lnTo>
                  <a:lnTo>
                    <a:pt x="5" y="69"/>
                  </a:lnTo>
                  <a:lnTo>
                    <a:pt x="6" y="76"/>
                  </a:lnTo>
                  <a:lnTo>
                    <a:pt x="8" y="83"/>
                  </a:lnTo>
                  <a:lnTo>
                    <a:pt x="11" y="90"/>
                  </a:lnTo>
                  <a:lnTo>
                    <a:pt x="16" y="96"/>
                  </a:lnTo>
                  <a:lnTo>
                    <a:pt x="22" y="101"/>
                  </a:lnTo>
                  <a:lnTo>
                    <a:pt x="28" y="104"/>
                  </a:lnTo>
                  <a:lnTo>
                    <a:pt x="36" y="106"/>
                  </a:lnTo>
                  <a:lnTo>
                    <a:pt x="43" y="107"/>
                  </a:lnTo>
                  <a:lnTo>
                    <a:pt x="621" y="107"/>
                  </a:lnTo>
                  <a:lnTo>
                    <a:pt x="621" y="107"/>
                  </a:lnTo>
                  <a:lnTo>
                    <a:pt x="629" y="106"/>
                  </a:lnTo>
                  <a:lnTo>
                    <a:pt x="636" y="104"/>
                  </a:lnTo>
                  <a:lnTo>
                    <a:pt x="643" y="101"/>
                  </a:lnTo>
                  <a:lnTo>
                    <a:pt x="649" y="96"/>
                  </a:lnTo>
                  <a:lnTo>
                    <a:pt x="654" y="90"/>
                  </a:lnTo>
                  <a:lnTo>
                    <a:pt x="657" y="83"/>
                  </a:lnTo>
                  <a:lnTo>
                    <a:pt x="659" y="76"/>
                  </a:lnTo>
                  <a:lnTo>
                    <a:pt x="659" y="69"/>
                  </a:lnTo>
                  <a:lnTo>
                    <a:pt x="659" y="44"/>
                  </a:lnTo>
                  <a:lnTo>
                    <a:pt x="659" y="44"/>
                  </a:lnTo>
                  <a:lnTo>
                    <a:pt x="659" y="36"/>
                  </a:lnTo>
                  <a:lnTo>
                    <a:pt x="657" y="29"/>
                  </a:lnTo>
                  <a:lnTo>
                    <a:pt x="654" y="22"/>
                  </a:lnTo>
                  <a:lnTo>
                    <a:pt x="649" y="17"/>
                  </a:lnTo>
                  <a:lnTo>
                    <a:pt x="643" y="12"/>
                  </a:lnTo>
                  <a:lnTo>
                    <a:pt x="636" y="9"/>
                  </a:lnTo>
                  <a:lnTo>
                    <a:pt x="629" y="7"/>
                  </a:lnTo>
                  <a:lnTo>
                    <a:pt x="621" y="6"/>
                  </a:lnTo>
                  <a:lnTo>
                    <a:pt x="43" y="6"/>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2" name="Freeform 29">
              <a:extLst>
                <a:ext uri="{FF2B5EF4-FFF2-40B4-BE49-F238E27FC236}">
                  <a16:creationId xmlns="" xmlns:a16="http://schemas.microsoft.com/office/drawing/2014/main" id="{DE88ABCC-71E3-43F7-9137-2C693BEDA2F3}"/>
                </a:ext>
              </a:extLst>
            </p:cNvPr>
            <p:cNvSpPr>
              <a:spLocks noEditPoints="1"/>
            </p:cNvSpPr>
            <p:nvPr userDrawn="1"/>
          </p:nvSpPr>
          <p:spPr bwMode="auto">
            <a:xfrm>
              <a:off x="6249988" y="3444875"/>
              <a:ext cx="531813" cy="92075"/>
            </a:xfrm>
            <a:custGeom>
              <a:avLst/>
              <a:gdLst>
                <a:gd name="T0" fmla="*/ 45 w 669"/>
                <a:gd name="T1" fmla="*/ 116 h 116"/>
                <a:gd name="T2" fmla="*/ 19 w 669"/>
                <a:gd name="T3" fmla="*/ 108 h 116"/>
                <a:gd name="T4" fmla="*/ 3 w 669"/>
                <a:gd name="T5" fmla="*/ 89 h 116"/>
                <a:gd name="T6" fmla="*/ 0 w 669"/>
                <a:gd name="T7" fmla="*/ 46 h 116"/>
                <a:gd name="T8" fmla="*/ 3 w 669"/>
                <a:gd name="T9" fmla="*/ 28 h 116"/>
                <a:gd name="T10" fmla="*/ 19 w 669"/>
                <a:gd name="T11" fmla="*/ 8 h 116"/>
                <a:gd name="T12" fmla="*/ 45 w 669"/>
                <a:gd name="T13" fmla="*/ 0 h 116"/>
                <a:gd name="T14" fmla="*/ 633 w 669"/>
                <a:gd name="T15" fmla="*/ 1 h 116"/>
                <a:gd name="T16" fmla="*/ 656 w 669"/>
                <a:gd name="T17" fmla="*/ 14 h 116"/>
                <a:gd name="T18" fmla="*/ 668 w 669"/>
                <a:gd name="T19" fmla="*/ 37 h 116"/>
                <a:gd name="T20" fmla="*/ 669 w 669"/>
                <a:gd name="T21" fmla="*/ 71 h 116"/>
                <a:gd name="T22" fmla="*/ 661 w 669"/>
                <a:gd name="T23" fmla="*/ 97 h 116"/>
                <a:gd name="T24" fmla="*/ 642 w 669"/>
                <a:gd name="T25" fmla="*/ 113 h 116"/>
                <a:gd name="T26" fmla="*/ 623 w 669"/>
                <a:gd name="T27" fmla="*/ 116 h 116"/>
                <a:gd name="T28" fmla="*/ 37 w 669"/>
                <a:gd name="T29" fmla="*/ 6 h 116"/>
                <a:gd name="T30" fmla="*/ 16 w 669"/>
                <a:gd name="T31" fmla="*/ 17 h 116"/>
                <a:gd name="T32" fmla="*/ 5 w 669"/>
                <a:gd name="T33" fmla="*/ 38 h 116"/>
                <a:gd name="T34" fmla="*/ 4 w 669"/>
                <a:gd name="T35" fmla="*/ 71 h 116"/>
                <a:gd name="T36" fmla="*/ 11 w 669"/>
                <a:gd name="T37" fmla="*/ 93 h 116"/>
                <a:gd name="T38" fmla="*/ 30 w 669"/>
                <a:gd name="T39" fmla="*/ 108 h 116"/>
                <a:gd name="T40" fmla="*/ 623 w 669"/>
                <a:gd name="T41" fmla="*/ 112 h 116"/>
                <a:gd name="T42" fmla="*/ 639 w 669"/>
                <a:gd name="T43" fmla="*/ 108 h 116"/>
                <a:gd name="T44" fmla="*/ 658 w 669"/>
                <a:gd name="T45" fmla="*/ 93 h 116"/>
                <a:gd name="T46" fmla="*/ 665 w 669"/>
                <a:gd name="T47" fmla="*/ 71 h 116"/>
                <a:gd name="T48" fmla="*/ 664 w 669"/>
                <a:gd name="T49" fmla="*/ 38 h 116"/>
                <a:gd name="T50" fmla="*/ 652 w 669"/>
                <a:gd name="T51" fmla="*/ 17 h 116"/>
                <a:gd name="T52" fmla="*/ 631 w 669"/>
                <a:gd name="T53" fmla="*/ 6 h 116"/>
                <a:gd name="T54" fmla="*/ 623 w 669"/>
                <a:gd name="T55" fmla="*/ 112 h 116"/>
                <a:gd name="T56" fmla="*/ 37 w 669"/>
                <a:gd name="T57" fmla="*/ 111 h 116"/>
                <a:gd name="T58" fmla="*/ 17 w 669"/>
                <a:gd name="T59" fmla="*/ 99 h 116"/>
                <a:gd name="T60" fmla="*/ 5 w 669"/>
                <a:gd name="T61" fmla="*/ 80 h 116"/>
                <a:gd name="T62" fmla="*/ 4 w 669"/>
                <a:gd name="T63" fmla="*/ 46 h 116"/>
                <a:gd name="T64" fmla="*/ 11 w 669"/>
                <a:gd name="T65" fmla="*/ 23 h 116"/>
                <a:gd name="T66" fmla="*/ 30 w 669"/>
                <a:gd name="T67" fmla="*/ 9 h 116"/>
                <a:gd name="T68" fmla="*/ 623 w 669"/>
                <a:gd name="T69" fmla="*/ 6 h 116"/>
                <a:gd name="T70" fmla="*/ 639 w 669"/>
                <a:gd name="T71" fmla="*/ 9 h 116"/>
                <a:gd name="T72" fmla="*/ 657 w 669"/>
                <a:gd name="T73" fmla="*/ 23 h 116"/>
                <a:gd name="T74" fmla="*/ 664 w 669"/>
                <a:gd name="T75" fmla="*/ 46 h 116"/>
                <a:gd name="T76" fmla="*/ 664 w 669"/>
                <a:gd name="T77" fmla="*/ 80 h 116"/>
                <a:gd name="T78" fmla="*/ 652 w 669"/>
                <a:gd name="T79" fmla="*/ 99 h 116"/>
                <a:gd name="T80" fmla="*/ 631 w 669"/>
                <a:gd name="T81" fmla="*/ 111 h 116"/>
                <a:gd name="T82" fmla="*/ 45 w 669"/>
                <a:gd name="T83" fmla="*/ 11 h 116"/>
                <a:gd name="T84" fmla="*/ 31 w 669"/>
                <a:gd name="T85" fmla="*/ 13 h 116"/>
                <a:gd name="T86" fmla="*/ 16 w 669"/>
                <a:gd name="T87" fmla="*/ 25 h 116"/>
                <a:gd name="T88" fmla="*/ 9 w 669"/>
                <a:gd name="T89" fmla="*/ 46 h 116"/>
                <a:gd name="T90" fmla="*/ 10 w 669"/>
                <a:gd name="T91" fmla="*/ 78 h 116"/>
                <a:gd name="T92" fmla="*/ 19 w 669"/>
                <a:gd name="T93" fmla="*/ 97 h 116"/>
                <a:gd name="T94" fmla="*/ 38 w 669"/>
                <a:gd name="T95" fmla="*/ 106 h 116"/>
                <a:gd name="T96" fmla="*/ 623 w 669"/>
                <a:gd name="T97" fmla="*/ 107 h 116"/>
                <a:gd name="T98" fmla="*/ 644 w 669"/>
                <a:gd name="T99" fmla="*/ 100 h 116"/>
                <a:gd name="T100" fmla="*/ 657 w 669"/>
                <a:gd name="T101" fmla="*/ 85 h 116"/>
                <a:gd name="T102" fmla="*/ 659 w 669"/>
                <a:gd name="T103" fmla="*/ 46 h 116"/>
                <a:gd name="T104" fmla="*/ 657 w 669"/>
                <a:gd name="T105" fmla="*/ 32 h 116"/>
                <a:gd name="T106" fmla="*/ 644 w 669"/>
                <a:gd name="T107" fmla="*/ 16 h 116"/>
                <a:gd name="T108" fmla="*/ 623 w 669"/>
                <a:gd name="T109" fmla="*/ 1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69" h="116">
                  <a:moveTo>
                    <a:pt x="623" y="116"/>
                  </a:moveTo>
                  <a:lnTo>
                    <a:pt x="45" y="116"/>
                  </a:lnTo>
                  <a:lnTo>
                    <a:pt x="45" y="116"/>
                  </a:lnTo>
                  <a:lnTo>
                    <a:pt x="35" y="115"/>
                  </a:lnTo>
                  <a:lnTo>
                    <a:pt x="27" y="113"/>
                  </a:lnTo>
                  <a:lnTo>
                    <a:pt x="19" y="108"/>
                  </a:lnTo>
                  <a:lnTo>
                    <a:pt x="13" y="103"/>
                  </a:lnTo>
                  <a:lnTo>
                    <a:pt x="8" y="97"/>
                  </a:lnTo>
                  <a:lnTo>
                    <a:pt x="3" y="89"/>
                  </a:lnTo>
                  <a:lnTo>
                    <a:pt x="1" y="81"/>
                  </a:lnTo>
                  <a:lnTo>
                    <a:pt x="0" y="71"/>
                  </a:lnTo>
                  <a:lnTo>
                    <a:pt x="0" y="46"/>
                  </a:lnTo>
                  <a:lnTo>
                    <a:pt x="0" y="46"/>
                  </a:lnTo>
                  <a:lnTo>
                    <a:pt x="1" y="37"/>
                  </a:lnTo>
                  <a:lnTo>
                    <a:pt x="3" y="28"/>
                  </a:lnTo>
                  <a:lnTo>
                    <a:pt x="8" y="21"/>
                  </a:lnTo>
                  <a:lnTo>
                    <a:pt x="13" y="14"/>
                  </a:lnTo>
                  <a:lnTo>
                    <a:pt x="19" y="8"/>
                  </a:lnTo>
                  <a:lnTo>
                    <a:pt x="27" y="5"/>
                  </a:lnTo>
                  <a:lnTo>
                    <a:pt x="35" y="1"/>
                  </a:lnTo>
                  <a:lnTo>
                    <a:pt x="45" y="0"/>
                  </a:lnTo>
                  <a:lnTo>
                    <a:pt x="623" y="0"/>
                  </a:lnTo>
                  <a:lnTo>
                    <a:pt x="623" y="0"/>
                  </a:lnTo>
                  <a:lnTo>
                    <a:pt x="633" y="1"/>
                  </a:lnTo>
                  <a:lnTo>
                    <a:pt x="642" y="5"/>
                  </a:lnTo>
                  <a:lnTo>
                    <a:pt x="649" y="8"/>
                  </a:lnTo>
                  <a:lnTo>
                    <a:pt x="656" y="14"/>
                  </a:lnTo>
                  <a:lnTo>
                    <a:pt x="661" y="21"/>
                  </a:lnTo>
                  <a:lnTo>
                    <a:pt x="666" y="28"/>
                  </a:lnTo>
                  <a:lnTo>
                    <a:pt x="668" y="37"/>
                  </a:lnTo>
                  <a:lnTo>
                    <a:pt x="669" y="46"/>
                  </a:lnTo>
                  <a:lnTo>
                    <a:pt x="669" y="71"/>
                  </a:lnTo>
                  <a:lnTo>
                    <a:pt x="669" y="71"/>
                  </a:lnTo>
                  <a:lnTo>
                    <a:pt x="668" y="81"/>
                  </a:lnTo>
                  <a:lnTo>
                    <a:pt x="666" y="89"/>
                  </a:lnTo>
                  <a:lnTo>
                    <a:pt x="661" y="97"/>
                  </a:lnTo>
                  <a:lnTo>
                    <a:pt x="656" y="103"/>
                  </a:lnTo>
                  <a:lnTo>
                    <a:pt x="649" y="108"/>
                  </a:lnTo>
                  <a:lnTo>
                    <a:pt x="642" y="113"/>
                  </a:lnTo>
                  <a:lnTo>
                    <a:pt x="633" y="115"/>
                  </a:lnTo>
                  <a:lnTo>
                    <a:pt x="623" y="116"/>
                  </a:lnTo>
                  <a:lnTo>
                    <a:pt x="623" y="116"/>
                  </a:lnTo>
                  <a:close/>
                  <a:moveTo>
                    <a:pt x="45" y="5"/>
                  </a:moveTo>
                  <a:lnTo>
                    <a:pt x="45" y="5"/>
                  </a:lnTo>
                  <a:lnTo>
                    <a:pt x="37" y="6"/>
                  </a:lnTo>
                  <a:lnTo>
                    <a:pt x="30" y="8"/>
                  </a:lnTo>
                  <a:lnTo>
                    <a:pt x="23" y="12"/>
                  </a:lnTo>
                  <a:lnTo>
                    <a:pt x="16" y="17"/>
                  </a:lnTo>
                  <a:lnTo>
                    <a:pt x="11" y="23"/>
                  </a:lnTo>
                  <a:lnTo>
                    <a:pt x="8" y="30"/>
                  </a:lnTo>
                  <a:lnTo>
                    <a:pt x="5" y="38"/>
                  </a:lnTo>
                  <a:lnTo>
                    <a:pt x="4" y="46"/>
                  </a:lnTo>
                  <a:lnTo>
                    <a:pt x="4" y="71"/>
                  </a:lnTo>
                  <a:lnTo>
                    <a:pt x="4" y="71"/>
                  </a:lnTo>
                  <a:lnTo>
                    <a:pt x="5" y="80"/>
                  </a:lnTo>
                  <a:lnTo>
                    <a:pt x="8" y="86"/>
                  </a:lnTo>
                  <a:lnTo>
                    <a:pt x="11" y="93"/>
                  </a:lnTo>
                  <a:lnTo>
                    <a:pt x="16" y="100"/>
                  </a:lnTo>
                  <a:lnTo>
                    <a:pt x="23" y="105"/>
                  </a:lnTo>
                  <a:lnTo>
                    <a:pt x="30" y="108"/>
                  </a:lnTo>
                  <a:lnTo>
                    <a:pt x="37" y="111"/>
                  </a:lnTo>
                  <a:lnTo>
                    <a:pt x="45" y="112"/>
                  </a:lnTo>
                  <a:lnTo>
                    <a:pt x="623" y="112"/>
                  </a:lnTo>
                  <a:lnTo>
                    <a:pt x="623" y="112"/>
                  </a:lnTo>
                  <a:lnTo>
                    <a:pt x="631" y="111"/>
                  </a:lnTo>
                  <a:lnTo>
                    <a:pt x="639" y="108"/>
                  </a:lnTo>
                  <a:lnTo>
                    <a:pt x="646" y="105"/>
                  </a:lnTo>
                  <a:lnTo>
                    <a:pt x="652" y="100"/>
                  </a:lnTo>
                  <a:lnTo>
                    <a:pt x="658" y="93"/>
                  </a:lnTo>
                  <a:lnTo>
                    <a:pt x="661" y="86"/>
                  </a:lnTo>
                  <a:lnTo>
                    <a:pt x="664" y="80"/>
                  </a:lnTo>
                  <a:lnTo>
                    <a:pt x="665" y="71"/>
                  </a:lnTo>
                  <a:lnTo>
                    <a:pt x="665" y="46"/>
                  </a:lnTo>
                  <a:lnTo>
                    <a:pt x="665" y="46"/>
                  </a:lnTo>
                  <a:lnTo>
                    <a:pt x="664" y="38"/>
                  </a:lnTo>
                  <a:lnTo>
                    <a:pt x="661" y="30"/>
                  </a:lnTo>
                  <a:lnTo>
                    <a:pt x="658" y="23"/>
                  </a:lnTo>
                  <a:lnTo>
                    <a:pt x="652" y="17"/>
                  </a:lnTo>
                  <a:lnTo>
                    <a:pt x="646" y="12"/>
                  </a:lnTo>
                  <a:lnTo>
                    <a:pt x="639" y="8"/>
                  </a:lnTo>
                  <a:lnTo>
                    <a:pt x="631" y="6"/>
                  </a:lnTo>
                  <a:lnTo>
                    <a:pt x="623" y="5"/>
                  </a:lnTo>
                  <a:lnTo>
                    <a:pt x="45" y="5"/>
                  </a:lnTo>
                  <a:close/>
                  <a:moveTo>
                    <a:pt x="623" y="112"/>
                  </a:moveTo>
                  <a:lnTo>
                    <a:pt x="45" y="112"/>
                  </a:lnTo>
                  <a:lnTo>
                    <a:pt x="45" y="112"/>
                  </a:lnTo>
                  <a:lnTo>
                    <a:pt x="37" y="111"/>
                  </a:lnTo>
                  <a:lnTo>
                    <a:pt x="30" y="108"/>
                  </a:lnTo>
                  <a:lnTo>
                    <a:pt x="23" y="105"/>
                  </a:lnTo>
                  <a:lnTo>
                    <a:pt x="17" y="99"/>
                  </a:lnTo>
                  <a:lnTo>
                    <a:pt x="11" y="93"/>
                  </a:lnTo>
                  <a:lnTo>
                    <a:pt x="8" y="86"/>
                  </a:lnTo>
                  <a:lnTo>
                    <a:pt x="5" y="80"/>
                  </a:lnTo>
                  <a:lnTo>
                    <a:pt x="4" y="71"/>
                  </a:lnTo>
                  <a:lnTo>
                    <a:pt x="4" y="46"/>
                  </a:lnTo>
                  <a:lnTo>
                    <a:pt x="4" y="46"/>
                  </a:lnTo>
                  <a:lnTo>
                    <a:pt x="5" y="38"/>
                  </a:lnTo>
                  <a:lnTo>
                    <a:pt x="8" y="30"/>
                  </a:lnTo>
                  <a:lnTo>
                    <a:pt x="11" y="23"/>
                  </a:lnTo>
                  <a:lnTo>
                    <a:pt x="17" y="17"/>
                  </a:lnTo>
                  <a:lnTo>
                    <a:pt x="23" y="13"/>
                  </a:lnTo>
                  <a:lnTo>
                    <a:pt x="30" y="9"/>
                  </a:lnTo>
                  <a:lnTo>
                    <a:pt x="37" y="7"/>
                  </a:lnTo>
                  <a:lnTo>
                    <a:pt x="45" y="6"/>
                  </a:lnTo>
                  <a:lnTo>
                    <a:pt x="623" y="6"/>
                  </a:lnTo>
                  <a:lnTo>
                    <a:pt x="623" y="6"/>
                  </a:lnTo>
                  <a:lnTo>
                    <a:pt x="631" y="7"/>
                  </a:lnTo>
                  <a:lnTo>
                    <a:pt x="639" y="9"/>
                  </a:lnTo>
                  <a:lnTo>
                    <a:pt x="646" y="13"/>
                  </a:lnTo>
                  <a:lnTo>
                    <a:pt x="652" y="17"/>
                  </a:lnTo>
                  <a:lnTo>
                    <a:pt x="657" y="23"/>
                  </a:lnTo>
                  <a:lnTo>
                    <a:pt x="661" y="30"/>
                  </a:lnTo>
                  <a:lnTo>
                    <a:pt x="664" y="38"/>
                  </a:lnTo>
                  <a:lnTo>
                    <a:pt x="664" y="46"/>
                  </a:lnTo>
                  <a:lnTo>
                    <a:pt x="664" y="71"/>
                  </a:lnTo>
                  <a:lnTo>
                    <a:pt x="664" y="71"/>
                  </a:lnTo>
                  <a:lnTo>
                    <a:pt x="664" y="80"/>
                  </a:lnTo>
                  <a:lnTo>
                    <a:pt x="661" y="86"/>
                  </a:lnTo>
                  <a:lnTo>
                    <a:pt x="657" y="93"/>
                  </a:lnTo>
                  <a:lnTo>
                    <a:pt x="652" y="99"/>
                  </a:lnTo>
                  <a:lnTo>
                    <a:pt x="646" y="105"/>
                  </a:lnTo>
                  <a:lnTo>
                    <a:pt x="639" y="108"/>
                  </a:lnTo>
                  <a:lnTo>
                    <a:pt x="631" y="111"/>
                  </a:lnTo>
                  <a:lnTo>
                    <a:pt x="623" y="112"/>
                  </a:lnTo>
                  <a:lnTo>
                    <a:pt x="623" y="112"/>
                  </a:lnTo>
                  <a:close/>
                  <a:moveTo>
                    <a:pt x="45" y="11"/>
                  </a:moveTo>
                  <a:lnTo>
                    <a:pt x="45" y="11"/>
                  </a:lnTo>
                  <a:lnTo>
                    <a:pt x="38" y="11"/>
                  </a:lnTo>
                  <a:lnTo>
                    <a:pt x="31" y="13"/>
                  </a:lnTo>
                  <a:lnTo>
                    <a:pt x="25" y="16"/>
                  </a:lnTo>
                  <a:lnTo>
                    <a:pt x="19" y="21"/>
                  </a:lnTo>
                  <a:lnTo>
                    <a:pt x="16" y="25"/>
                  </a:lnTo>
                  <a:lnTo>
                    <a:pt x="12" y="32"/>
                  </a:lnTo>
                  <a:lnTo>
                    <a:pt x="10" y="38"/>
                  </a:lnTo>
                  <a:lnTo>
                    <a:pt x="9" y="46"/>
                  </a:lnTo>
                  <a:lnTo>
                    <a:pt x="9" y="71"/>
                  </a:lnTo>
                  <a:lnTo>
                    <a:pt x="9" y="71"/>
                  </a:lnTo>
                  <a:lnTo>
                    <a:pt x="10" y="78"/>
                  </a:lnTo>
                  <a:lnTo>
                    <a:pt x="12" y="85"/>
                  </a:lnTo>
                  <a:lnTo>
                    <a:pt x="16" y="91"/>
                  </a:lnTo>
                  <a:lnTo>
                    <a:pt x="19" y="97"/>
                  </a:lnTo>
                  <a:lnTo>
                    <a:pt x="25" y="100"/>
                  </a:lnTo>
                  <a:lnTo>
                    <a:pt x="31" y="104"/>
                  </a:lnTo>
                  <a:lnTo>
                    <a:pt x="38" y="106"/>
                  </a:lnTo>
                  <a:lnTo>
                    <a:pt x="45" y="107"/>
                  </a:lnTo>
                  <a:lnTo>
                    <a:pt x="623" y="107"/>
                  </a:lnTo>
                  <a:lnTo>
                    <a:pt x="623" y="107"/>
                  </a:lnTo>
                  <a:lnTo>
                    <a:pt x="631" y="106"/>
                  </a:lnTo>
                  <a:lnTo>
                    <a:pt x="637" y="104"/>
                  </a:lnTo>
                  <a:lnTo>
                    <a:pt x="644" y="100"/>
                  </a:lnTo>
                  <a:lnTo>
                    <a:pt x="649" y="97"/>
                  </a:lnTo>
                  <a:lnTo>
                    <a:pt x="653" y="91"/>
                  </a:lnTo>
                  <a:lnTo>
                    <a:pt x="657" y="85"/>
                  </a:lnTo>
                  <a:lnTo>
                    <a:pt x="659" y="78"/>
                  </a:lnTo>
                  <a:lnTo>
                    <a:pt x="659" y="71"/>
                  </a:lnTo>
                  <a:lnTo>
                    <a:pt x="659" y="46"/>
                  </a:lnTo>
                  <a:lnTo>
                    <a:pt x="659" y="46"/>
                  </a:lnTo>
                  <a:lnTo>
                    <a:pt x="659" y="38"/>
                  </a:lnTo>
                  <a:lnTo>
                    <a:pt x="657" y="32"/>
                  </a:lnTo>
                  <a:lnTo>
                    <a:pt x="653" y="25"/>
                  </a:lnTo>
                  <a:lnTo>
                    <a:pt x="649" y="21"/>
                  </a:lnTo>
                  <a:lnTo>
                    <a:pt x="644" y="16"/>
                  </a:lnTo>
                  <a:lnTo>
                    <a:pt x="637" y="13"/>
                  </a:lnTo>
                  <a:lnTo>
                    <a:pt x="631" y="11"/>
                  </a:lnTo>
                  <a:lnTo>
                    <a:pt x="623" y="11"/>
                  </a:lnTo>
                  <a:lnTo>
                    <a:pt x="45" y="11"/>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3" name="Freeform 30">
              <a:extLst>
                <a:ext uri="{FF2B5EF4-FFF2-40B4-BE49-F238E27FC236}">
                  <a16:creationId xmlns="" xmlns:a16="http://schemas.microsoft.com/office/drawing/2014/main" id="{CEF38961-E389-433E-A3ED-11D776195748}"/>
                </a:ext>
              </a:extLst>
            </p:cNvPr>
            <p:cNvSpPr>
              <a:spLocks noEditPoints="1"/>
            </p:cNvSpPr>
            <p:nvPr userDrawn="1"/>
          </p:nvSpPr>
          <p:spPr bwMode="auto">
            <a:xfrm>
              <a:off x="6316663" y="3467100"/>
              <a:ext cx="47625" cy="47625"/>
            </a:xfrm>
            <a:custGeom>
              <a:avLst/>
              <a:gdLst>
                <a:gd name="T0" fmla="*/ 30 w 59"/>
                <a:gd name="T1" fmla="*/ 59 h 59"/>
                <a:gd name="T2" fmla="*/ 18 w 59"/>
                <a:gd name="T3" fmla="*/ 56 h 59"/>
                <a:gd name="T4" fmla="*/ 8 w 59"/>
                <a:gd name="T5" fmla="*/ 51 h 59"/>
                <a:gd name="T6" fmla="*/ 2 w 59"/>
                <a:gd name="T7" fmla="*/ 41 h 59"/>
                <a:gd name="T8" fmla="*/ 0 w 59"/>
                <a:gd name="T9" fmla="*/ 30 h 59"/>
                <a:gd name="T10" fmla="*/ 0 w 59"/>
                <a:gd name="T11" fmla="*/ 23 h 59"/>
                <a:gd name="T12" fmla="*/ 4 w 59"/>
                <a:gd name="T13" fmla="*/ 13 h 59"/>
                <a:gd name="T14" fmla="*/ 12 w 59"/>
                <a:gd name="T15" fmla="*/ 5 h 59"/>
                <a:gd name="T16" fmla="*/ 23 w 59"/>
                <a:gd name="T17" fmla="*/ 0 h 59"/>
                <a:gd name="T18" fmla="*/ 30 w 59"/>
                <a:gd name="T19" fmla="*/ 0 h 59"/>
                <a:gd name="T20" fmla="*/ 41 w 59"/>
                <a:gd name="T21" fmla="*/ 2 h 59"/>
                <a:gd name="T22" fmla="*/ 50 w 59"/>
                <a:gd name="T23" fmla="*/ 8 h 59"/>
                <a:gd name="T24" fmla="*/ 56 w 59"/>
                <a:gd name="T25" fmla="*/ 18 h 59"/>
                <a:gd name="T26" fmla="*/ 59 w 59"/>
                <a:gd name="T27" fmla="*/ 30 h 59"/>
                <a:gd name="T28" fmla="*/ 59 w 59"/>
                <a:gd name="T29" fmla="*/ 36 h 59"/>
                <a:gd name="T30" fmla="*/ 54 w 59"/>
                <a:gd name="T31" fmla="*/ 46 h 59"/>
                <a:gd name="T32" fmla="*/ 46 w 59"/>
                <a:gd name="T33" fmla="*/ 54 h 59"/>
                <a:gd name="T34" fmla="*/ 36 w 59"/>
                <a:gd name="T35" fmla="*/ 59 h 59"/>
                <a:gd name="T36" fmla="*/ 30 w 59"/>
                <a:gd name="T37" fmla="*/ 59 h 59"/>
                <a:gd name="T38" fmla="*/ 30 w 59"/>
                <a:gd name="T39" fmla="*/ 6 h 59"/>
                <a:gd name="T40" fmla="*/ 19 w 59"/>
                <a:gd name="T41" fmla="*/ 7 h 59"/>
                <a:gd name="T42" fmla="*/ 12 w 59"/>
                <a:gd name="T43" fmla="*/ 13 h 59"/>
                <a:gd name="T44" fmla="*/ 7 w 59"/>
                <a:gd name="T45" fmla="*/ 19 h 59"/>
                <a:gd name="T46" fmla="*/ 6 w 59"/>
                <a:gd name="T47" fmla="*/ 30 h 59"/>
                <a:gd name="T48" fmla="*/ 6 w 59"/>
                <a:gd name="T49" fmla="*/ 34 h 59"/>
                <a:gd name="T50" fmla="*/ 9 w 59"/>
                <a:gd name="T51" fmla="*/ 42 h 59"/>
                <a:gd name="T52" fmla="*/ 16 w 59"/>
                <a:gd name="T53" fmla="*/ 49 h 59"/>
                <a:gd name="T54" fmla="*/ 24 w 59"/>
                <a:gd name="T55" fmla="*/ 53 h 59"/>
                <a:gd name="T56" fmla="*/ 30 w 59"/>
                <a:gd name="T57" fmla="*/ 54 h 59"/>
                <a:gd name="T58" fmla="*/ 39 w 59"/>
                <a:gd name="T59" fmla="*/ 52 h 59"/>
                <a:gd name="T60" fmla="*/ 46 w 59"/>
                <a:gd name="T61" fmla="*/ 46 h 59"/>
                <a:gd name="T62" fmla="*/ 52 w 59"/>
                <a:gd name="T63" fmla="*/ 39 h 59"/>
                <a:gd name="T64" fmla="*/ 54 w 59"/>
                <a:gd name="T65" fmla="*/ 30 h 59"/>
                <a:gd name="T66" fmla="*/ 53 w 59"/>
                <a:gd name="T67" fmla="*/ 24 h 59"/>
                <a:gd name="T68" fmla="*/ 49 w 59"/>
                <a:gd name="T69" fmla="*/ 16 h 59"/>
                <a:gd name="T70" fmla="*/ 42 w 59"/>
                <a:gd name="T71" fmla="*/ 9 h 59"/>
                <a:gd name="T72" fmla="*/ 34 w 59"/>
                <a:gd name="T73" fmla="*/ 6 h 59"/>
                <a:gd name="T74" fmla="*/ 30 w 59"/>
                <a:gd name="T75" fmla="*/ 6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9" h="59">
                  <a:moveTo>
                    <a:pt x="30" y="59"/>
                  </a:moveTo>
                  <a:lnTo>
                    <a:pt x="30" y="59"/>
                  </a:lnTo>
                  <a:lnTo>
                    <a:pt x="23" y="59"/>
                  </a:lnTo>
                  <a:lnTo>
                    <a:pt x="18" y="56"/>
                  </a:lnTo>
                  <a:lnTo>
                    <a:pt x="12" y="54"/>
                  </a:lnTo>
                  <a:lnTo>
                    <a:pt x="8" y="51"/>
                  </a:lnTo>
                  <a:lnTo>
                    <a:pt x="4" y="46"/>
                  </a:lnTo>
                  <a:lnTo>
                    <a:pt x="2" y="41"/>
                  </a:lnTo>
                  <a:lnTo>
                    <a:pt x="0" y="36"/>
                  </a:lnTo>
                  <a:lnTo>
                    <a:pt x="0" y="30"/>
                  </a:lnTo>
                  <a:lnTo>
                    <a:pt x="0" y="30"/>
                  </a:lnTo>
                  <a:lnTo>
                    <a:pt x="0" y="23"/>
                  </a:lnTo>
                  <a:lnTo>
                    <a:pt x="2" y="18"/>
                  </a:lnTo>
                  <a:lnTo>
                    <a:pt x="4" y="13"/>
                  </a:lnTo>
                  <a:lnTo>
                    <a:pt x="8" y="8"/>
                  </a:lnTo>
                  <a:lnTo>
                    <a:pt x="12" y="5"/>
                  </a:lnTo>
                  <a:lnTo>
                    <a:pt x="18" y="2"/>
                  </a:lnTo>
                  <a:lnTo>
                    <a:pt x="23" y="0"/>
                  </a:lnTo>
                  <a:lnTo>
                    <a:pt x="30" y="0"/>
                  </a:lnTo>
                  <a:lnTo>
                    <a:pt x="30" y="0"/>
                  </a:lnTo>
                  <a:lnTo>
                    <a:pt x="36" y="0"/>
                  </a:lnTo>
                  <a:lnTo>
                    <a:pt x="41" y="2"/>
                  </a:lnTo>
                  <a:lnTo>
                    <a:pt x="46" y="5"/>
                  </a:lnTo>
                  <a:lnTo>
                    <a:pt x="50" y="8"/>
                  </a:lnTo>
                  <a:lnTo>
                    <a:pt x="54" y="13"/>
                  </a:lnTo>
                  <a:lnTo>
                    <a:pt x="56" y="18"/>
                  </a:lnTo>
                  <a:lnTo>
                    <a:pt x="59" y="23"/>
                  </a:lnTo>
                  <a:lnTo>
                    <a:pt x="59" y="30"/>
                  </a:lnTo>
                  <a:lnTo>
                    <a:pt x="59" y="30"/>
                  </a:lnTo>
                  <a:lnTo>
                    <a:pt x="59" y="36"/>
                  </a:lnTo>
                  <a:lnTo>
                    <a:pt x="56" y="41"/>
                  </a:lnTo>
                  <a:lnTo>
                    <a:pt x="54" y="46"/>
                  </a:lnTo>
                  <a:lnTo>
                    <a:pt x="50" y="51"/>
                  </a:lnTo>
                  <a:lnTo>
                    <a:pt x="46" y="54"/>
                  </a:lnTo>
                  <a:lnTo>
                    <a:pt x="41" y="56"/>
                  </a:lnTo>
                  <a:lnTo>
                    <a:pt x="36" y="59"/>
                  </a:lnTo>
                  <a:lnTo>
                    <a:pt x="30" y="59"/>
                  </a:lnTo>
                  <a:lnTo>
                    <a:pt x="30" y="59"/>
                  </a:lnTo>
                  <a:close/>
                  <a:moveTo>
                    <a:pt x="30" y="6"/>
                  </a:moveTo>
                  <a:lnTo>
                    <a:pt x="30" y="6"/>
                  </a:lnTo>
                  <a:lnTo>
                    <a:pt x="24" y="6"/>
                  </a:lnTo>
                  <a:lnTo>
                    <a:pt x="19" y="7"/>
                  </a:lnTo>
                  <a:lnTo>
                    <a:pt x="16" y="9"/>
                  </a:lnTo>
                  <a:lnTo>
                    <a:pt x="12" y="13"/>
                  </a:lnTo>
                  <a:lnTo>
                    <a:pt x="9" y="16"/>
                  </a:lnTo>
                  <a:lnTo>
                    <a:pt x="7" y="19"/>
                  </a:lnTo>
                  <a:lnTo>
                    <a:pt x="6" y="24"/>
                  </a:lnTo>
                  <a:lnTo>
                    <a:pt x="6" y="30"/>
                  </a:lnTo>
                  <a:lnTo>
                    <a:pt x="6" y="30"/>
                  </a:lnTo>
                  <a:lnTo>
                    <a:pt x="6" y="34"/>
                  </a:lnTo>
                  <a:lnTo>
                    <a:pt x="7" y="39"/>
                  </a:lnTo>
                  <a:lnTo>
                    <a:pt x="9" y="42"/>
                  </a:lnTo>
                  <a:lnTo>
                    <a:pt x="12" y="46"/>
                  </a:lnTo>
                  <a:lnTo>
                    <a:pt x="16" y="49"/>
                  </a:lnTo>
                  <a:lnTo>
                    <a:pt x="19" y="52"/>
                  </a:lnTo>
                  <a:lnTo>
                    <a:pt x="24" y="53"/>
                  </a:lnTo>
                  <a:lnTo>
                    <a:pt x="30" y="54"/>
                  </a:lnTo>
                  <a:lnTo>
                    <a:pt x="30" y="54"/>
                  </a:lnTo>
                  <a:lnTo>
                    <a:pt x="34" y="53"/>
                  </a:lnTo>
                  <a:lnTo>
                    <a:pt x="39" y="52"/>
                  </a:lnTo>
                  <a:lnTo>
                    <a:pt x="42" y="49"/>
                  </a:lnTo>
                  <a:lnTo>
                    <a:pt x="46" y="46"/>
                  </a:lnTo>
                  <a:lnTo>
                    <a:pt x="49" y="42"/>
                  </a:lnTo>
                  <a:lnTo>
                    <a:pt x="52" y="39"/>
                  </a:lnTo>
                  <a:lnTo>
                    <a:pt x="53" y="34"/>
                  </a:lnTo>
                  <a:lnTo>
                    <a:pt x="54" y="30"/>
                  </a:lnTo>
                  <a:lnTo>
                    <a:pt x="54" y="30"/>
                  </a:lnTo>
                  <a:lnTo>
                    <a:pt x="53" y="24"/>
                  </a:lnTo>
                  <a:lnTo>
                    <a:pt x="52" y="19"/>
                  </a:lnTo>
                  <a:lnTo>
                    <a:pt x="49" y="16"/>
                  </a:lnTo>
                  <a:lnTo>
                    <a:pt x="46" y="13"/>
                  </a:lnTo>
                  <a:lnTo>
                    <a:pt x="42" y="9"/>
                  </a:lnTo>
                  <a:lnTo>
                    <a:pt x="39" y="7"/>
                  </a:lnTo>
                  <a:lnTo>
                    <a:pt x="34" y="6"/>
                  </a:lnTo>
                  <a:lnTo>
                    <a:pt x="30" y="6"/>
                  </a:lnTo>
                  <a:lnTo>
                    <a:pt x="30" y="6"/>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4" name="Freeform 31">
              <a:extLst>
                <a:ext uri="{FF2B5EF4-FFF2-40B4-BE49-F238E27FC236}">
                  <a16:creationId xmlns="" xmlns:a16="http://schemas.microsoft.com/office/drawing/2014/main" id="{06017E22-B126-4165-A010-2FF6D5A9C860}"/>
                </a:ext>
              </a:extLst>
            </p:cNvPr>
            <p:cNvSpPr>
              <a:spLocks noEditPoints="1"/>
            </p:cNvSpPr>
            <p:nvPr userDrawn="1"/>
          </p:nvSpPr>
          <p:spPr bwMode="auto">
            <a:xfrm>
              <a:off x="6316663" y="3467100"/>
              <a:ext cx="47625" cy="47625"/>
            </a:xfrm>
            <a:custGeom>
              <a:avLst/>
              <a:gdLst>
                <a:gd name="T0" fmla="*/ 24 w 61"/>
                <a:gd name="T1" fmla="*/ 61 h 61"/>
                <a:gd name="T2" fmla="*/ 9 w 61"/>
                <a:gd name="T3" fmla="*/ 52 h 61"/>
                <a:gd name="T4" fmla="*/ 0 w 61"/>
                <a:gd name="T5" fmla="*/ 37 h 61"/>
                <a:gd name="T6" fmla="*/ 0 w 61"/>
                <a:gd name="T7" fmla="*/ 24 h 61"/>
                <a:gd name="T8" fmla="*/ 9 w 61"/>
                <a:gd name="T9" fmla="*/ 9 h 61"/>
                <a:gd name="T10" fmla="*/ 24 w 61"/>
                <a:gd name="T11" fmla="*/ 0 h 61"/>
                <a:gd name="T12" fmla="*/ 37 w 61"/>
                <a:gd name="T13" fmla="*/ 0 h 61"/>
                <a:gd name="T14" fmla="*/ 51 w 61"/>
                <a:gd name="T15" fmla="*/ 9 h 61"/>
                <a:gd name="T16" fmla="*/ 61 w 61"/>
                <a:gd name="T17" fmla="*/ 24 h 61"/>
                <a:gd name="T18" fmla="*/ 61 w 61"/>
                <a:gd name="T19" fmla="*/ 37 h 61"/>
                <a:gd name="T20" fmla="*/ 51 w 61"/>
                <a:gd name="T21" fmla="*/ 52 h 61"/>
                <a:gd name="T22" fmla="*/ 37 w 61"/>
                <a:gd name="T23" fmla="*/ 61 h 61"/>
                <a:gd name="T24" fmla="*/ 31 w 61"/>
                <a:gd name="T25" fmla="*/ 2 h 61"/>
                <a:gd name="T26" fmla="*/ 19 w 61"/>
                <a:gd name="T27" fmla="*/ 4 h 61"/>
                <a:gd name="T28" fmla="*/ 7 w 61"/>
                <a:gd name="T29" fmla="*/ 15 h 61"/>
                <a:gd name="T30" fmla="*/ 2 w 61"/>
                <a:gd name="T31" fmla="*/ 31 h 61"/>
                <a:gd name="T32" fmla="*/ 4 w 61"/>
                <a:gd name="T33" fmla="*/ 41 h 61"/>
                <a:gd name="T34" fmla="*/ 15 w 61"/>
                <a:gd name="T35" fmla="*/ 54 h 61"/>
                <a:gd name="T36" fmla="*/ 31 w 61"/>
                <a:gd name="T37" fmla="*/ 58 h 61"/>
                <a:gd name="T38" fmla="*/ 41 w 61"/>
                <a:gd name="T39" fmla="*/ 56 h 61"/>
                <a:gd name="T40" fmla="*/ 54 w 61"/>
                <a:gd name="T41" fmla="*/ 46 h 61"/>
                <a:gd name="T42" fmla="*/ 58 w 61"/>
                <a:gd name="T43" fmla="*/ 31 h 61"/>
                <a:gd name="T44" fmla="*/ 56 w 61"/>
                <a:gd name="T45" fmla="*/ 19 h 61"/>
                <a:gd name="T46" fmla="*/ 46 w 61"/>
                <a:gd name="T47" fmla="*/ 7 h 61"/>
                <a:gd name="T48" fmla="*/ 31 w 61"/>
                <a:gd name="T49" fmla="*/ 2 h 61"/>
                <a:gd name="T50" fmla="*/ 31 w 61"/>
                <a:gd name="T51" fmla="*/ 56 h 61"/>
                <a:gd name="T52" fmla="*/ 16 w 61"/>
                <a:gd name="T53" fmla="*/ 52 h 61"/>
                <a:gd name="T54" fmla="*/ 7 w 61"/>
                <a:gd name="T55" fmla="*/ 40 h 61"/>
                <a:gd name="T56" fmla="*/ 5 w 61"/>
                <a:gd name="T57" fmla="*/ 31 h 61"/>
                <a:gd name="T58" fmla="*/ 9 w 61"/>
                <a:gd name="T59" fmla="*/ 16 h 61"/>
                <a:gd name="T60" fmla="*/ 20 w 61"/>
                <a:gd name="T61" fmla="*/ 7 h 61"/>
                <a:gd name="T62" fmla="*/ 31 w 61"/>
                <a:gd name="T63" fmla="*/ 6 h 61"/>
                <a:gd name="T64" fmla="*/ 45 w 61"/>
                <a:gd name="T65" fmla="*/ 9 h 61"/>
                <a:gd name="T66" fmla="*/ 54 w 61"/>
                <a:gd name="T67" fmla="*/ 20 h 61"/>
                <a:gd name="T68" fmla="*/ 56 w 61"/>
                <a:gd name="T69" fmla="*/ 31 h 61"/>
                <a:gd name="T70" fmla="*/ 51 w 61"/>
                <a:gd name="T71" fmla="*/ 45 h 61"/>
                <a:gd name="T72" fmla="*/ 40 w 61"/>
                <a:gd name="T73" fmla="*/ 54 h 61"/>
                <a:gd name="T74" fmla="*/ 31 w 61"/>
                <a:gd name="T75" fmla="*/ 56 h 61"/>
                <a:gd name="T76" fmla="*/ 26 w 61"/>
                <a:gd name="T77" fmla="*/ 8 h 61"/>
                <a:gd name="T78" fmla="*/ 13 w 61"/>
                <a:gd name="T79" fmla="*/ 14 h 61"/>
                <a:gd name="T80" fmla="*/ 8 w 61"/>
                <a:gd name="T81" fmla="*/ 26 h 61"/>
                <a:gd name="T82" fmla="*/ 8 w 61"/>
                <a:gd name="T83" fmla="*/ 35 h 61"/>
                <a:gd name="T84" fmla="*/ 13 w 61"/>
                <a:gd name="T85" fmla="*/ 47 h 61"/>
                <a:gd name="T86" fmla="*/ 26 w 61"/>
                <a:gd name="T87" fmla="*/ 53 h 61"/>
                <a:gd name="T88" fmla="*/ 35 w 61"/>
                <a:gd name="T89" fmla="*/ 53 h 61"/>
                <a:gd name="T90" fmla="*/ 47 w 61"/>
                <a:gd name="T91" fmla="*/ 47 h 61"/>
                <a:gd name="T92" fmla="*/ 53 w 61"/>
                <a:gd name="T93" fmla="*/ 35 h 61"/>
                <a:gd name="T94" fmla="*/ 53 w 61"/>
                <a:gd name="T95" fmla="*/ 26 h 61"/>
                <a:gd name="T96" fmla="*/ 47 w 61"/>
                <a:gd name="T97" fmla="*/ 14 h 61"/>
                <a:gd name="T98" fmla="*/ 35 w 61"/>
                <a:gd name="T99" fmla="*/ 8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1" h="61">
                  <a:moveTo>
                    <a:pt x="31" y="61"/>
                  </a:moveTo>
                  <a:lnTo>
                    <a:pt x="31" y="61"/>
                  </a:lnTo>
                  <a:lnTo>
                    <a:pt x="24" y="61"/>
                  </a:lnTo>
                  <a:lnTo>
                    <a:pt x="18" y="58"/>
                  </a:lnTo>
                  <a:lnTo>
                    <a:pt x="13" y="56"/>
                  </a:lnTo>
                  <a:lnTo>
                    <a:pt x="9" y="52"/>
                  </a:lnTo>
                  <a:lnTo>
                    <a:pt x="5" y="48"/>
                  </a:lnTo>
                  <a:lnTo>
                    <a:pt x="2" y="42"/>
                  </a:lnTo>
                  <a:lnTo>
                    <a:pt x="0" y="37"/>
                  </a:lnTo>
                  <a:lnTo>
                    <a:pt x="0" y="31"/>
                  </a:lnTo>
                  <a:lnTo>
                    <a:pt x="0" y="31"/>
                  </a:lnTo>
                  <a:lnTo>
                    <a:pt x="0" y="24"/>
                  </a:lnTo>
                  <a:lnTo>
                    <a:pt x="2" y="18"/>
                  </a:lnTo>
                  <a:lnTo>
                    <a:pt x="5" y="14"/>
                  </a:lnTo>
                  <a:lnTo>
                    <a:pt x="9" y="9"/>
                  </a:lnTo>
                  <a:lnTo>
                    <a:pt x="13" y="6"/>
                  </a:lnTo>
                  <a:lnTo>
                    <a:pt x="18" y="2"/>
                  </a:lnTo>
                  <a:lnTo>
                    <a:pt x="24" y="0"/>
                  </a:lnTo>
                  <a:lnTo>
                    <a:pt x="31" y="0"/>
                  </a:lnTo>
                  <a:lnTo>
                    <a:pt x="31" y="0"/>
                  </a:lnTo>
                  <a:lnTo>
                    <a:pt x="37" y="0"/>
                  </a:lnTo>
                  <a:lnTo>
                    <a:pt x="42" y="2"/>
                  </a:lnTo>
                  <a:lnTo>
                    <a:pt x="48" y="6"/>
                  </a:lnTo>
                  <a:lnTo>
                    <a:pt x="51" y="9"/>
                  </a:lnTo>
                  <a:lnTo>
                    <a:pt x="56" y="14"/>
                  </a:lnTo>
                  <a:lnTo>
                    <a:pt x="58" y="18"/>
                  </a:lnTo>
                  <a:lnTo>
                    <a:pt x="61" y="24"/>
                  </a:lnTo>
                  <a:lnTo>
                    <a:pt x="61" y="31"/>
                  </a:lnTo>
                  <a:lnTo>
                    <a:pt x="61" y="31"/>
                  </a:lnTo>
                  <a:lnTo>
                    <a:pt x="61" y="37"/>
                  </a:lnTo>
                  <a:lnTo>
                    <a:pt x="58" y="42"/>
                  </a:lnTo>
                  <a:lnTo>
                    <a:pt x="56" y="48"/>
                  </a:lnTo>
                  <a:lnTo>
                    <a:pt x="51" y="52"/>
                  </a:lnTo>
                  <a:lnTo>
                    <a:pt x="48" y="56"/>
                  </a:lnTo>
                  <a:lnTo>
                    <a:pt x="42" y="58"/>
                  </a:lnTo>
                  <a:lnTo>
                    <a:pt x="37" y="61"/>
                  </a:lnTo>
                  <a:lnTo>
                    <a:pt x="31" y="61"/>
                  </a:lnTo>
                  <a:lnTo>
                    <a:pt x="31" y="61"/>
                  </a:lnTo>
                  <a:close/>
                  <a:moveTo>
                    <a:pt x="31" y="2"/>
                  </a:moveTo>
                  <a:lnTo>
                    <a:pt x="31" y="2"/>
                  </a:lnTo>
                  <a:lnTo>
                    <a:pt x="25" y="2"/>
                  </a:lnTo>
                  <a:lnTo>
                    <a:pt x="19" y="4"/>
                  </a:lnTo>
                  <a:lnTo>
                    <a:pt x="15" y="7"/>
                  </a:lnTo>
                  <a:lnTo>
                    <a:pt x="10" y="10"/>
                  </a:lnTo>
                  <a:lnTo>
                    <a:pt x="7" y="15"/>
                  </a:lnTo>
                  <a:lnTo>
                    <a:pt x="4" y="19"/>
                  </a:lnTo>
                  <a:lnTo>
                    <a:pt x="2" y="25"/>
                  </a:lnTo>
                  <a:lnTo>
                    <a:pt x="2" y="31"/>
                  </a:lnTo>
                  <a:lnTo>
                    <a:pt x="2" y="31"/>
                  </a:lnTo>
                  <a:lnTo>
                    <a:pt x="2" y="37"/>
                  </a:lnTo>
                  <a:lnTo>
                    <a:pt x="4" y="41"/>
                  </a:lnTo>
                  <a:lnTo>
                    <a:pt x="7" y="46"/>
                  </a:lnTo>
                  <a:lnTo>
                    <a:pt x="10" y="50"/>
                  </a:lnTo>
                  <a:lnTo>
                    <a:pt x="15" y="54"/>
                  </a:lnTo>
                  <a:lnTo>
                    <a:pt x="19" y="56"/>
                  </a:lnTo>
                  <a:lnTo>
                    <a:pt x="25" y="58"/>
                  </a:lnTo>
                  <a:lnTo>
                    <a:pt x="31" y="58"/>
                  </a:lnTo>
                  <a:lnTo>
                    <a:pt x="31" y="58"/>
                  </a:lnTo>
                  <a:lnTo>
                    <a:pt x="37" y="58"/>
                  </a:lnTo>
                  <a:lnTo>
                    <a:pt x="41" y="56"/>
                  </a:lnTo>
                  <a:lnTo>
                    <a:pt x="46" y="54"/>
                  </a:lnTo>
                  <a:lnTo>
                    <a:pt x="50" y="50"/>
                  </a:lnTo>
                  <a:lnTo>
                    <a:pt x="54" y="46"/>
                  </a:lnTo>
                  <a:lnTo>
                    <a:pt x="56" y="41"/>
                  </a:lnTo>
                  <a:lnTo>
                    <a:pt x="58" y="37"/>
                  </a:lnTo>
                  <a:lnTo>
                    <a:pt x="58" y="31"/>
                  </a:lnTo>
                  <a:lnTo>
                    <a:pt x="58" y="31"/>
                  </a:lnTo>
                  <a:lnTo>
                    <a:pt x="58" y="25"/>
                  </a:lnTo>
                  <a:lnTo>
                    <a:pt x="56" y="19"/>
                  </a:lnTo>
                  <a:lnTo>
                    <a:pt x="54" y="15"/>
                  </a:lnTo>
                  <a:lnTo>
                    <a:pt x="50" y="10"/>
                  </a:lnTo>
                  <a:lnTo>
                    <a:pt x="46" y="7"/>
                  </a:lnTo>
                  <a:lnTo>
                    <a:pt x="41" y="4"/>
                  </a:lnTo>
                  <a:lnTo>
                    <a:pt x="37" y="2"/>
                  </a:lnTo>
                  <a:lnTo>
                    <a:pt x="31" y="2"/>
                  </a:lnTo>
                  <a:lnTo>
                    <a:pt x="31" y="2"/>
                  </a:lnTo>
                  <a:close/>
                  <a:moveTo>
                    <a:pt x="31" y="56"/>
                  </a:moveTo>
                  <a:lnTo>
                    <a:pt x="31" y="56"/>
                  </a:lnTo>
                  <a:lnTo>
                    <a:pt x="25" y="55"/>
                  </a:lnTo>
                  <a:lnTo>
                    <a:pt x="20" y="54"/>
                  </a:lnTo>
                  <a:lnTo>
                    <a:pt x="16" y="52"/>
                  </a:lnTo>
                  <a:lnTo>
                    <a:pt x="12" y="48"/>
                  </a:lnTo>
                  <a:lnTo>
                    <a:pt x="9" y="45"/>
                  </a:lnTo>
                  <a:lnTo>
                    <a:pt x="7" y="40"/>
                  </a:lnTo>
                  <a:lnTo>
                    <a:pt x="5" y="35"/>
                  </a:lnTo>
                  <a:lnTo>
                    <a:pt x="5" y="31"/>
                  </a:lnTo>
                  <a:lnTo>
                    <a:pt x="5" y="31"/>
                  </a:lnTo>
                  <a:lnTo>
                    <a:pt x="5" y="25"/>
                  </a:lnTo>
                  <a:lnTo>
                    <a:pt x="7" y="20"/>
                  </a:lnTo>
                  <a:lnTo>
                    <a:pt x="9" y="16"/>
                  </a:lnTo>
                  <a:lnTo>
                    <a:pt x="12" y="12"/>
                  </a:lnTo>
                  <a:lnTo>
                    <a:pt x="16" y="9"/>
                  </a:lnTo>
                  <a:lnTo>
                    <a:pt x="20" y="7"/>
                  </a:lnTo>
                  <a:lnTo>
                    <a:pt x="25" y="6"/>
                  </a:lnTo>
                  <a:lnTo>
                    <a:pt x="31" y="6"/>
                  </a:lnTo>
                  <a:lnTo>
                    <a:pt x="31" y="6"/>
                  </a:lnTo>
                  <a:lnTo>
                    <a:pt x="35" y="6"/>
                  </a:lnTo>
                  <a:lnTo>
                    <a:pt x="40" y="7"/>
                  </a:lnTo>
                  <a:lnTo>
                    <a:pt x="45" y="9"/>
                  </a:lnTo>
                  <a:lnTo>
                    <a:pt x="48" y="12"/>
                  </a:lnTo>
                  <a:lnTo>
                    <a:pt x="51" y="16"/>
                  </a:lnTo>
                  <a:lnTo>
                    <a:pt x="54" y="20"/>
                  </a:lnTo>
                  <a:lnTo>
                    <a:pt x="55" y="25"/>
                  </a:lnTo>
                  <a:lnTo>
                    <a:pt x="56" y="31"/>
                  </a:lnTo>
                  <a:lnTo>
                    <a:pt x="56" y="31"/>
                  </a:lnTo>
                  <a:lnTo>
                    <a:pt x="55" y="35"/>
                  </a:lnTo>
                  <a:lnTo>
                    <a:pt x="54" y="40"/>
                  </a:lnTo>
                  <a:lnTo>
                    <a:pt x="51" y="45"/>
                  </a:lnTo>
                  <a:lnTo>
                    <a:pt x="48" y="48"/>
                  </a:lnTo>
                  <a:lnTo>
                    <a:pt x="45" y="52"/>
                  </a:lnTo>
                  <a:lnTo>
                    <a:pt x="40" y="54"/>
                  </a:lnTo>
                  <a:lnTo>
                    <a:pt x="35" y="55"/>
                  </a:lnTo>
                  <a:lnTo>
                    <a:pt x="31" y="56"/>
                  </a:lnTo>
                  <a:lnTo>
                    <a:pt x="31" y="56"/>
                  </a:lnTo>
                  <a:close/>
                  <a:moveTo>
                    <a:pt x="31" y="8"/>
                  </a:moveTo>
                  <a:lnTo>
                    <a:pt x="31" y="8"/>
                  </a:lnTo>
                  <a:lnTo>
                    <a:pt x="26" y="8"/>
                  </a:lnTo>
                  <a:lnTo>
                    <a:pt x="22" y="9"/>
                  </a:lnTo>
                  <a:lnTo>
                    <a:pt x="17" y="11"/>
                  </a:lnTo>
                  <a:lnTo>
                    <a:pt x="13" y="14"/>
                  </a:lnTo>
                  <a:lnTo>
                    <a:pt x="11" y="17"/>
                  </a:lnTo>
                  <a:lnTo>
                    <a:pt x="9" y="22"/>
                  </a:lnTo>
                  <a:lnTo>
                    <a:pt x="8" y="26"/>
                  </a:lnTo>
                  <a:lnTo>
                    <a:pt x="8" y="31"/>
                  </a:lnTo>
                  <a:lnTo>
                    <a:pt x="8" y="31"/>
                  </a:lnTo>
                  <a:lnTo>
                    <a:pt x="8" y="35"/>
                  </a:lnTo>
                  <a:lnTo>
                    <a:pt x="9" y="39"/>
                  </a:lnTo>
                  <a:lnTo>
                    <a:pt x="11" y="43"/>
                  </a:lnTo>
                  <a:lnTo>
                    <a:pt x="13" y="47"/>
                  </a:lnTo>
                  <a:lnTo>
                    <a:pt x="17" y="49"/>
                  </a:lnTo>
                  <a:lnTo>
                    <a:pt x="22" y="52"/>
                  </a:lnTo>
                  <a:lnTo>
                    <a:pt x="26" y="53"/>
                  </a:lnTo>
                  <a:lnTo>
                    <a:pt x="31" y="54"/>
                  </a:lnTo>
                  <a:lnTo>
                    <a:pt x="31" y="54"/>
                  </a:lnTo>
                  <a:lnTo>
                    <a:pt x="35" y="53"/>
                  </a:lnTo>
                  <a:lnTo>
                    <a:pt x="39" y="52"/>
                  </a:lnTo>
                  <a:lnTo>
                    <a:pt x="43" y="49"/>
                  </a:lnTo>
                  <a:lnTo>
                    <a:pt x="47" y="47"/>
                  </a:lnTo>
                  <a:lnTo>
                    <a:pt x="49" y="43"/>
                  </a:lnTo>
                  <a:lnTo>
                    <a:pt x="51" y="39"/>
                  </a:lnTo>
                  <a:lnTo>
                    <a:pt x="53" y="35"/>
                  </a:lnTo>
                  <a:lnTo>
                    <a:pt x="54" y="31"/>
                  </a:lnTo>
                  <a:lnTo>
                    <a:pt x="54" y="31"/>
                  </a:lnTo>
                  <a:lnTo>
                    <a:pt x="53" y="26"/>
                  </a:lnTo>
                  <a:lnTo>
                    <a:pt x="51" y="22"/>
                  </a:lnTo>
                  <a:lnTo>
                    <a:pt x="49" y="17"/>
                  </a:lnTo>
                  <a:lnTo>
                    <a:pt x="47" y="14"/>
                  </a:lnTo>
                  <a:lnTo>
                    <a:pt x="43" y="11"/>
                  </a:lnTo>
                  <a:lnTo>
                    <a:pt x="39" y="9"/>
                  </a:lnTo>
                  <a:lnTo>
                    <a:pt x="35" y="8"/>
                  </a:lnTo>
                  <a:lnTo>
                    <a:pt x="31" y="8"/>
                  </a:lnTo>
                  <a:lnTo>
                    <a:pt x="31" y="8"/>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5" name="Freeform 32">
              <a:extLst>
                <a:ext uri="{FF2B5EF4-FFF2-40B4-BE49-F238E27FC236}">
                  <a16:creationId xmlns="" xmlns:a16="http://schemas.microsoft.com/office/drawing/2014/main" id="{581138E2-1C12-44AE-8605-904EC891D82A}"/>
                </a:ext>
              </a:extLst>
            </p:cNvPr>
            <p:cNvSpPr>
              <a:spLocks/>
            </p:cNvSpPr>
            <p:nvPr userDrawn="1"/>
          </p:nvSpPr>
          <p:spPr bwMode="auto">
            <a:xfrm>
              <a:off x="6327776" y="3482975"/>
              <a:ext cx="25400" cy="20638"/>
            </a:xfrm>
            <a:custGeom>
              <a:avLst/>
              <a:gdLst>
                <a:gd name="T0" fmla="*/ 18 w 34"/>
                <a:gd name="T1" fmla="*/ 27 h 27"/>
                <a:gd name="T2" fmla="*/ 18 w 34"/>
                <a:gd name="T3" fmla="*/ 27 h 27"/>
                <a:gd name="T4" fmla="*/ 11 w 34"/>
                <a:gd name="T5" fmla="*/ 26 h 27"/>
                <a:gd name="T6" fmla="*/ 5 w 34"/>
                <a:gd name="T7" fmla="*/ 22 h 27"/>
                <a:gd name="T8" fmla="*/ 2 w 34"/>
                <a:gd name="T9" fmla="*/ 17 h 27"/>
                <a:gd name="T10" fmla="*/ 0 w 34"/>
                <a:gd name="T11" fmla="*/ 11 h 27"/>
                <a:gd name="T12" fmla="*/ 0 w 34"/>
                <a:gd name="T13" fmla="*/ 11 h 27"/>
                <a:gd name="T14" fmla="*/ 2 w 34"/>
                <a:gd name="T15" fmla="*/ 5 h 27"/>
                <a:gd name="T16" fmla="*/ 4 w 34"/>
                <a:gd name="T17" fmla="*/ 0 h 27"/>
                <a:gd name="T18" fmla="*/ 4 w 34"/>
                <a:gd name="T19" fmla="*/ 0 h 27"/>
                <a:gd name="T20" fmla="*/ 5 w 34"/>
                <a:gd name="T21" fmla="*/ 0 h 27"/>
                <a:gd name="T22" fmla="*/ 5 w 34"/>
                <a:gd name="T23" fmla="*/ 0 h 27"/>
                <a:gd name="T24" fmla="*/ 5 w 34"/>
                <a:gd name="T25" fmla="*/ 2 h 27"/>
                <a:gd name="T26" fmla="*/ 5 w 34"/>
                <a:gd name="T27" fmla="*/ 2 h 27"/>
                <a:gd name="T28" fmla="*/ 3 w 34"/>
                <a:gd name="T29" fmla="*/ 5 h 27"/>
                <a:gd name="T30" fmla="*/ 3 w 34"/>
                <a:gd name="T31" fmla="*/ 11 h 27"/>
                <a:gd name="T32" fmla="*/ 3 w 34"/>
                <a:gd name="T33" fmla="*/ 11 h 27"/>
                <a:gd name="T34" fmla="*/ 4 w 34"/>
                <a:gd name="T35" fmla="*/ 17 h 27"/>
                <a:gd name="T36" fmla="*/ 6 w 34"/>
                <a:gd name="T37" fmla="*/ 21 h 27"/>
                <a:gd name="T38" fmla="*/ 12 w 34"/>
                <a:gd name="T39" fmla="*/ 25 h 27"/>
                <a:gd name="T40" fmla="*/ 18 w 34"/>
                <a:gd name="T41" fmla="*/ 26 h 27"/>
                <a:gd name="T42" fmla="*/ 18 w 34"/>
                <a:gd name="T43" fmla="*/ 26 h 27"/>
                <a:gd name="T44" fmla="*/ 24 w 34"/>
                <a:gd name="T45" fmla="*/ 25 h 27"/>
                <a:gd name="T46" fmla="*/ 28 w 34"/>
                <a:gd name="T47" fmla="*/ 21 h 27"/>
                <a:gd name="T48" fmla="*/ 32 w 34"/>
                <a:gd name="T49" fmla="*/ 17 h 27"/>
                <a:gd name="T50" fmla="*/ 33 w 34"/>
                <a:gd name="T51" fmla="*/ 11 h 27"/>
                <a:gd name="T52" fmla="*/ 33 w 34"/>
                <a:gd name="T53" fmla="*/ 11 h 27"/>
                <a:gd name="T54" fmla="*/ 32 w 34"/>
                <a:gd name="T55" fmla="*/ 5 h 27"/>
                <a:gd name="T56" fmla="*/ 29 w 34"/>
                <a:gd name="T57" fmla="*/ 2 h 27"/>
                <a:gd name="T58" fmla="*/ 29 w 34"/>
                <a:gd name="T59" fmla="*/ 2 h 27"/>
                <a:gd name="T60" fmla="*/ 29 w 34"/>
                <a:gd name="T61" fmla="*/ 0 h 27"/>
                <a:gd name="T62" fmla="*/ 29 w 34"/>
                <a:gd name="T63" fmla="*/ 0 h 27"/>
                <a:gd name="T64" fmla="*/ 30 w 34"/>
                <a:gd name="T65" fmla="*/ 0 h 27"/>
                <a:gd name="T66" fmla="*/ 30 w 34"/>
                <a:gd name="T67" fmla="*/ 0 h 27"/>
                <a:gd name="T68" fmla="*/ 33 w 34"/>
                <a:gd name="T69" fmla="*/ 5 h 27"/>
                <a:gd name="T70" fmla="*/ 34 w 34"/>
                <a:gd name="T71" fmla="*/ 11 h 27"/>
                <a:gd name="T72" fmla="*/ 34 w 34"/>
                <a:gd name="T73" fmla="*/ 11 h 27"/>
                <a:gd name="T74" fmla="*/ 33 w 34"/>
                <a:gd name="T75" fmla="*/ 17 h 27"/>
                <a:gd name="T76" fmla="*/ 29 w 34"/>
                <a:gd name="T77" fmla="*/ 22 h 27"/>
                <a:gd name="T78" fmla="*/ 24 w 34"/>
                <a:gd name="T79" fmla="*/ 26 h 27"/>
                <a:gd name="T80" fmla="*/ 18 w 34"/>
                <a:gd name="T81" fmla="*/ 27 h 27"/>
                <a:gd name="T82" fmla="*/ 18 w 34"/>
                <a:gd name="T83"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4" h="27">
                  <a:moveTo>
                    <a:pt x="18" y="27"/>
                  </a:moveTo>
                  <a:lnTo>
                    <a:pt x="18" y="27"/>
                  </a:lnTo>
                  <a:lnTo>
                    <a:pt x="11" y="26"/>
                  </a:lnTo>
                  <a:lnTo>
                    <a:pt x="5" y="22"/>
                  </a:lnTo>
                  <a:lnTo>
                    <a:pt x="2" y="17"/>
                  </a:lnTo>
                  <a:lnTo>
                    <a:pt x="0" y="11"/>
                  </a:lnTo>
                  <a:lnTo>
                    <a:pt x="0" y="11"/>
                  </a:lnTo>
                  <a:lnTo>
                    <a:pt x="2" y="5"/>
                  </a:lnTo>
                  <a:lnTo>
                    <a:pt x="4" y="0"/>
                  </a:lnTo>
                  <a:lnTo>
                    <a:pt x="4" y="0"/>
                  </a:lnTo>
                  <a:lnTo>
                    <a:pt x="5" y="0"/>
                  </a:lnTo>
                  <a:lnTo>
                    <a:pt x="5" y="0"/>
                  </a:lnTo>
                  <a:lnTo>
                    <a:pt x="5" y="2"/>
                  </a:lnTo>
                  <a:lnTo>
                    <a:pt x="5" y="2"/>
                  </a:lnTo>
                  <a:lnTo>
                    <a:pt x="3" y="5"/>
                  </a:lnTo>
                  <a:lnTo>
                    <a:pt x="3" y="11"/>
                  </a:lnTo>
                  <a:lnTo>
                    <a:pt x="3" y="11"/>
                  </a:lnTo>
                  <a:lnTo>
                    <a:pt x="4" y="17"/>
                  </a:lnTo>
                  <a:lnTo>
                    <a:pt x="6" y="21"/>
                  </a:lnTo>
                  <a:lnTo>
                    <a:pt x="12" y="25"/>
                  </a:lnTo>
                  <a:lnTo>
                    <a:pt x="18" y="26"/>
                  </a:lnTo>
                  <a:lnTo>
                    <a:pt x="18" y="26"/>
                  </a:lnTo>
                  <a:lnTo>
                    <a:pt x="24" y="25"/>
                  </a:lnTo>
                  <a:lnTo>
                    <a:pt x="28" y="21"/>
                  </a:lnTo>
                  <a:lnTo>
                    <a:pt x="32" y="17"/>
                  </a:lnTo>
                  <a:lnTo>
                    <a:pt x="33" y="11"/>
                  </a:lnTo>
                  <a:lnTo>
                    <a:pt x="33" y="11"/>
                  </a:lnTo>
                  <a:lnTo>
                    <a:pt x="32" y="5"/>
                  </a:lnTo>
                  <a:lnTo>
                    <a:pt x="29" y="2"/>
                  </a:lnTo>
                  <a:lnTo>
                    <a:pt x="29" y="2"/>
                  </a:lnTo>
                  <a:lnTo>
                    <a:pt x="29" y="0"/>
                  </a:lnTo>
                  <a:lnTo>
                    <a:pt x="29" y="0"/>
                  </a:lnTo>
                  <a:lnTo>
                    <a:pt x="30" y="0"/>
                  </a:lnTo>
                  <a:lnTo>
                    <a:pt x="30" y="0"/>
                  </a:lnTo>
                  <a:lnTo>
                    <a:pt x="33" y="5"/>
                  </a:lnTo>
                  <a:lnTo>
                    <a:pt x="34" y="11"/>
                  </a:lnTo>
                  <a:lnTo>
                    <a:pt x="34" y="11"/>
                  </a:lnTo>
                  <a:lnTo>
                    <a:pt x="33" y="17"/>
                  </a:lnTo>
                  <a:lnTo>
                    <a:pt x="29" y="22"/>
                  </a:lnTo>
                  <a:lnTo>
                    <a:pt x="24" y="26"/>
                  </a:lnTo>
                  <a:lnTo>
                    <a:pt x="18" y="27"/>
                  </a:lnTo>
                  <a:lnTo>
                    <a:pt x="18" y="27"/>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6" name="Freeform 33">
              <a:extLst>
                <a:ext uri="{FF2B5EF4-FFF2-40B4-BE49-F238E27FC236}">
                  <a16:creationId xmlns="" xmlns:a16="http://schemas.microsoft.com/office/drawing/2014/main" id="{5AD069C7-B904-4811-B4C5-A8934082AD31}"/>
                </a:ext>
              </a:extLst>
            </p:cNvPr>
            <p:cNvSpPr>
              <a:spLocks/>
            </p:cNvSpPr>
            <p:nvPr userDrawn="1"/>
          </p:nvSpPr>
          <p:spPr bwMode="auto">
            <a:xfrm>
              <a:off x="6326188" y="3481388"/>
              <a:ext cx="28575" cy="23813"/>
            </a:xfrm>
            <a:custGeom>
              <a:avLst/>
              <a:gdLst>
                <a:gd name="T0" fmla="*/ 19 w 36"/>
                <a:gd name="T1" fmla="*/ 30 h 30"/>
                <a:gd name="T2" fmla="*/ 19 w 36"/>
                <a:gd name="T3" fmla="*/ 30 h 30"/>
                <a:gd name="T4" fmla="*/ 14 w 36"/>
                <a:gd name="T5" fmla="*/ 30 h 30"/>
                <a:gd name="T6" fmla="*/ 12 w 36"/>
                <a:gd name="T7" fmla="*/ 29 h 30"/>
                <a:gd name="T8" fmla="*/ 6 w 36"/>
                <a:gd name="T9" fmla="*/ 25 h 30"/>
                <a:gd name="T10" fmla="*/ 1 w 36"/>
                <a:gd name="T11" fmla="*/ 20 h 30"/>
                <a:gd name="T12" fmla="*/ 0 w 36"/>
                <a:gd name="T13" fmla="*/ 16 h 30"/>
                <a:gd name="T14" fmla="*/ 0 w 36"/>
                <a:gd name="T15" fmla="*/ 13 h 30"/>
                <a:gd name="T16" fmla="*/ 0 w 36"/>
                <a:gd name="T17" fmla="*/ 13 h 30"/>
                <a:gd name="T18" fmla="*/ 1 w 36"/>
                <a:gd name="T19" fmla="*/ 7 h 30"/>
                <a:gd name="T20" fmla="*/ 4 w 36"/>
                <a:gd name="T21" fmla="*/ 1 h 30"/>
                <a:gd name="T22" fmla="*/ 4 w 36"/>
                <a:gd name="T23" fmla="*/ 1 h 30"/>
                <a:gd name="T24" fmla="*/ 6 w 36"/>
                <a:gd name="T25" fmla="*/ 0 h 30"/>
                <a:gd name="T26" fmla="*/ 7 w 36"/>
                <a:gd name="T27" fmla="*/ 1 h 30"/>
                <a:gd name="T28" fmla="*/ 7 w 36"/>
                <a:gd name="T29" fmla="*/ 1 h 30"/>
                <a:gd name="T30" fmla="*/ 8 w 36"/>
                <a:gd name="T31" fmla="*/ 2 h 30"/>
                <a:gd name="T32" fmla="*/ 8 w 36"/>
                <a:gd name="T33" fmla="*/ 2 h 30"/>
                <a:gd name="T34" fmla="*/ 7 w 36"/>
                <a:gd name="T35" fmla="*/ 4 h 30"/>
                <a:gd name="T36" fmla="*/ 7 w 36"/>
                <a:gd name="T37" fmla="*/ 4 h 30"/>
                <a:gd name="T38" fmla="*/ 5 w 36"/>
                <a:gd name="T39" fmla="*/ 8 h 30"/>
                <a:gd name="T40" fmla="*/ 5 w 36"/>
                <a:gd name="T41" fmla="*/ 13 h 30"/>
                <a:gd name="T42" fmla="*/ 5 w 36"/>
                <a:gd name="T43" fmla="*/ 13 h 30"/>
                <a:gd name="T44" fmla="*/ 6 w 36"/>
                <a:gd name="T45" fmla="*/ 17 h 30"/>
                <a:gd name="T46" fmla="*/ 8 w 36"/>
                <a:gd name="T47" fmla="*/ 22 h 30"/>
                <a:gd name="T48" fmla="*/ 13 w 36"/>
                <a:gd name="T49" fmla="*/ 25 h 30"/>
                <a:gd name="T50" fmla="*/ 19 w 36"/>
                <a:gd name="T51" fmla="*/ 27 h 30"/>
                <a:gd name="T52" fmla="*/ 19 w 36"/>
                <a:gd name="T53" fmla="*/ 27 h 30"/>
                <a:gd name="T54" fmla="*/ 23 w 36"/>
                <a:gd name="T55" fmla="*/ 25 h 30"/>
                <a:gd name="T56" fmla="*/ 28 w 36"/>
                <a:gd name="T57" fmla="*/ 22 h 30"/>
                <a:gd name="T58" fmla="*/ 31 w 36"/>
                <a:gd name="T59" fmla="*/ 17 h 30"/>
                <a:gd name="T60" fmla="*/ 33 w 36"/>
                <a:gd name="T61" fmla="*/ 13 h 30"/>
                <a:gd name="T62" fmla="*/ 33 w 36"/>
                <a:gd name="T63" fmla="*/ 13 h 30"/>
                <a:gd name="T64" fmla="*/ 31 w 36"/>
                <a:gd name="T65" fmla="*/ 8 h 30"/>
                <a:gd name="T66" fmla="*/ 29 w 36"/>
                <a:gd name="T67" fmla="*/ 4 h 30"/>
                <a:gd name="T68" fmla="*/ 29 w 36"/>
                <a:gd name="T69" fmla="*/ 4 h 30"/>
                <a:gd name="T70" fmla="*/ 29 w 36"/>
                <a:gd name="T71" fmla="*/ 2 h 30"/>
                <a:gd name="T72" fmla="*/ 29 w 36"/>
                <a:gd name="T73" fmla="*/ 1 h 30"/>
                <a:gd name="T74" fmla="*/ 29 w 36"/>
                <a:gd name="T75" fmla="*/ 1 h 30"/>
                <a:gd name="T76" fmla="*/ 31 w 36"/>
                <a:gd name="T77" fmla="*/ 0 h 30"/>
                <a:gd name="T78" fmla="*/ 33 w 36"/>
                <a:gd name="T79" fmla="*/ 1 h 30"/>
                <a:gd name="T80" fmla="*/ 33 w 36"/>
                <a:gd name="T81" fmla="*/ 1 h 30"/>
                <a:gd name="T82" fmla="*/ 35 w 36"/>
                <a:gd name="T83" fmla="*/ 7 h 30"/>
                <a:gd name="T84" fmla="*/ 36 w 36"/>
                <a:gd name="T85" fmla="*/ 13 h 30"/>
                <a:gd name="T86" fmla="*/ 36 w 36"/>
                <a:gd name="T87" fmla="*/ 13 h 30"/>
                <a:gd name="T88" fmla="*/ 36 w 36"/>
                <a:gd name="T89" fmla="*/ 16 h 30"/>
                <a:gd name="T90" fmla="*/ 35 w 36"/>
                <a:gd name="T91" fmla="*/ 20 h 30"/>
                <a:gd name="T92" fmla="*/ 31 w 36"/>
                <a:gd name="T93" fmla="*/ 25 h 30"/>
                <a:gd name="T94" fmla="*/ 26 w 36"/>
                <a:gd name="T95" fmla="*/ 29 h 30"/>
                <a:gd name="T96" fmla="*/ 22 w 36"/>
                <a:gd name="T97" fmla="*/ 30 h 30"/>
                <a:gd name="T98" fmla="*/ 19 w 36"/>
                <a:gd name="T99" fmla="*/ 30 h 30"/>
                <a:gd name="T100" fmla="*/ 19 w 36"/>
                <a:gd name="T101"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6" h="30">
                  <a:moveTo>
                    <a:pt x="19" y="30"/>
                  </a:moveTo>
                  <a:lnTo>
                    <a:pt x="19" y="30"/>
                  </a:lnTo>
                  <a:lnTo>
                    <a:pt x="14" y="30"/>
                  </a:lnTo>
                  <a:lnTo>
                    <a:pt x="12" y="29"/>
                  </a:lnTo>
                  <a:lnTo>
                    <a:pt x="6" y="25"/>
                  </a:lnTo>
                  <a:lnTo>
                    <a:pt x="1" y="20"/>
                  </a:lnTo>
                  <a:lnTo>
                    <a:pt x="0" y="16"/>
                  </a:lnTo>
                  <a:lnTo>
                    <a:pt x="0" y="13"/>
                  </a:lnTo>
                  <a:lnTo>
                    <a:pt x="0" y="13"/>
                  </a:lnTo>
                  <a:lnTo>
                    <a:pt x="1" y="7"/>
                  </a:lnTo>
                  <a:lnTo>
                    <a:pt x="4" y="1"/>
                  </a:lnTo>
                  <a:lnTo>
                    <a:pt x="4" y="1"/>
                  </a:lnTo>
                  <a:lnTo>
                    <a:pt x="6" y="0"/>
                  </a:lnTo>
                  <a:lnTo>
                    <a:pt x="7" y="1"/>
                  </a:lnTo>
                  <a:lnTo>
                    <a:pt x="7" y="1"/>
                  </a:lnTo>
                  <a:lnTo>
                    <a:pt x="8" y="2"/>
                  </a:lnTo>
                  <a:lnTo>
                    <a:pt x="8" y="2"/>
                  </a:lnTo>
                  <a:lnTo>
                    <a:pt x="7" y="4"/>
                  </a:lnTo>
                  <a:lnTo>
                    <a:pt x="7" y="4"/>
                  </a:lnTo>
                  <a:lnTo>
                    <a:pt x="5" y="8"/>
                  </a:lnTo>
                  <a:lnTo>
                    <a:pt x="5" y="13"/>
                  </a:lnTo>
                  <a:lnTo>
                    <a:pt x="5" y="13"/>
                  </a:lnTo>
                  <a:lnTo>
                    <a:pt x="6" y="17"/>
                  </a:lnTo>
                  <a:lnTo>
                    <a:pt x="8" y="22"/>
                  </a:lnTo>
                  <a:lnTo>
                    <a:pt x="13" y="25"/>
                  </a:lnTo>
                  <a:lnTo>
                    <a:pt x="19" y="27"/>
                  </a:lnTo>
                  <a:lnTo>
                    <a:pt x="19" y="27"/>
                  </a:lnTo>
                  <a:lnTo>
                    <a:pt x="23" y="25"/>
                  </a:lnTo>
                  <a:lnTo>
                    <a:pt x="28" y="22"/>
                  </a:lnTo>
                  <a:lnTo>
                    <a:pt x="31" y="17"/>
                  </a:lnTo>
                  <a:lnTo>
                    <a:pt x="33" y="13"/>
                  </a:lnTo>
                  <a:lnTo>
                    <a:pt x="33" y="13"/>
                  </a:lnTo>
                  <a:lnTo>
                    <a:pt x="31" y="8"/>
                  </a:lnTo>
                  <a:lnTo>
                    <a:pt x="29" y="4"/>
                  </a:lnTo>
                  <a:lnTo>
                    <a:pt x="29" y="4"/>
                  </a:lnTo>
                  <a:lnTo>
                    <a:pt x="29" y="2"/>
                  </a:lnTo>
                  <a:lnTo>
                    <a:pt x="29" y="1"/>
                  </a:lnTo>
                  <a:lnTo>
                    <a:pt x="29" y="1"/>
                  </a:lnTo>
                  <a:lnTo>
                    <a:pt x="31" y="0"/>
                  </a:lnTo>
                  <a:lnTo>
                    <a:pt x="33" y="1"/>
                  </a:lnTo>
                  <a:lnTo>
                    <a:pt x="33" y="1"/>
                  </a:lnTo>
                  <a:lnTo>
                    <a:pt x="35" y="7"/>
                  </a:lnTo>
                  <a:lnTo>
                    <a:pt x="36" y="13"/>
                  </a:lnTo>
                  <a:lnTo>
                    <a:pt x="36" y="13"/>
                  </a:lnTo>
                  <a:lnTo>
                    <a:pt x="36" y="16"/>
                  </a:lnTo>
                  <a:lnTo>
                    <a:pt x="35" y="20"/>
                  </a:lnTo>
                  <a:lnTo>
                    <a:pt x="31" y="25"/>
                  </a:lnTo>
                  <a:lnTo>
                    <a:pt x="26" y="29"/>
                  </a:lnTo>
                  <a:lnTo>
                    <a:pt x="22" y="30"/>
                  </a:lnTo>
                  <a:lnTo>
                    <a:pt x="19" y="30"/>
                  </a:lnTo>
                  <a:lnTo>
                    <a:pt x="19" y="3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7" name="Freeform 34">
              <a:extLst>
                <a:ext uri="{FF2B5EF4-FFF2-40B4-BE49-F238E27FC236}">
                  <a16:creationId xmlns="" xmlns:a16="http://schemas.microsoft.com/office/drawing/2014/main" id="{6C1B1191-A8B5-4FE2-8889-C7C04AC3D791}"/>
                </a:ext>
              </a:extLst>
            </p:cNvPr>
            <p:cNvSpPr>
              <a:spLocks noEditPoints="1"/>
            </p:cNvSpPr>
            <p:nvPr userDrawn="1"/>
          </p:nvSpPr>
          <p:spPr bwMode="auto">
            <a:xfrm>
              <a:off x="6450013" y="3478213"/>
              <a:ext cx="25400" cy="25400"/>
            </a:xfrm>
            <a:custGeom>
              <a:avLst/>
              <a:gdLst>
                <a:gd name="T0" fmla="*/ 16 w 32"/>
                <a:gd name="T1" fmla="*/ 32 h 32"/>
                <a:gd name="T2" fmla="*/ 16 w 32"/>
                <a:gd name="T3" fmla="*/ 32 h 32"/>
                <a:gd name="T4" fmla="*/ 9 w 32"/>
                <a:gd name="T5" fmla="*/ 31 h 32"/>
                <a:gd name="T6" fmla="*/ 4 w 32"/>
                <a:gd name="T7" fmla="*/ 27 h 32"/>
                <a:gd name="T8" fmla="*/ 1 w 32"/>
                <a:gd name="T9" fmla="*/ 22 h 32"/>
                <a:gd name="T10" fmla="*/ 0 w 32"/>
                <a:gd name="T11" fmla="*/ 16 h 32"/>
                <a:gd name="T12" fmla="*/ 0 w 32"/>
                <a:gd name="T13" fmla="*/ 16 h 32"/>
                <a:gd name="T14" fmla="*/ 1 w 32"/>
                <a:gd name="T15" fmla="*/ 9 h 32"/>
                <a:gd name="T16" fmla="*/ 4 w 32"/>
                <a:gd name="T17" fmla="*/ 4 h 32"/>
                <a:gd name="T18" fmla="*/ 9 w 32"/>
                <a:gd name="T19" fmla="*/ 1 h 32"/>
                <a:gd name="T20" fmla="*/ 16 w 32"/>
                <a:gd name="T21" fmla="*/ 0 h 32"/>
                <a:gd name="T22" fmla="*/ 16 w 32"/>
                <a:gd name="T23" fmla="*/ 0 h 32"/>
                <a:gd name="T24" fmla="*/ 22 w 32"/>
                <a:gd name="T25" fmla="*/ 1 h 32"/>
                <a:gd name="T26" fmla="*/ 27 w 32"/>
                <a:gd name="T27" fmla="*/ 4 h 32"/>
                <a:gd name="T28" fmla="*/ 31 w 32"/>
                <a:gd name="T29" fmla="*/ 9 h 32"/>
                <a:gd name="T30" fmla="*/ 32 w 32"/>
                <a:gd name="T31" fmla="*/ 16 h 32"/>
                <a:gd name="T32" fmla="*/ 32 w 32"/>
                <a:gd name="T33" fmla="*/ 16 h 32"/>
                <a:gd name="T34" fmla="*/ 31 w 32"/>
                <a:gd name="T35" fmla="*/ 22 h 32"/>
                <a:gd name="T36" fmla="*/ 27 w 32"/>
                <a:gd name="T37" fmla="*/ 27 h 32"/>
                <a:gd name="T38" fmla="*/ 22 w 32"/>
                <a:gd name="T39" fmla="*/ 31 h 32"/>
                <a:gd name="T40" fmla="*/ 16 w 32"/>
                <a:gd name="T41" fmla="*/ 32 h 32"/>
                <a:gd name="T42" fmla="*/ 16 w 32"/>
                <a:gd name="T43" fmla="*/ 32 h 32"/>
                <a:gd name="T44" fmla="*/ 16 w 32"/>
                <a:gd name="T45" fmla="*/ 4 h 32"/>
                <a:gd name="T46" fmla="*/ 16 w 32"/>
                <a:gd name="T47" fmla="*/ 4 h 32"/>
                <a:gd name="T48" fmla="*/ 11 w 32"/>
                <a:gd name="T49" fmla="*/ 5 h 32"/>
                <a:gd name="T50" fmla="*/ 8 w 32"/>
                <a:gd name="T51" fmla="*/ 8 h 32"/>
                <a:gd name="T52" fmla="*/ 5 w 32"/>
                <a:gd name="T53" fmla="*/ 11 h 32"/>
                <a:gd name="T54" fmla="*/ 4 w 32"/>
                <a:gd name="T55" fmla="*/ 16 h 32"/>
                <a:gd name="T56" fmla="*/ 4 w 32"/>
                <a:gd name="T57" fmla="*/ 16 h 32"/>
                <a:gd name="T58" fmla="*/ 5 w 32"/>
                <a:gd name="T59" fmla="*/ 19 h 32"/>
                <a:gd name="T60" fmla="*/ 8 w 32"/>
                <a:gd name="T61" fmla="*/ 23 h 32"/>
                <a:gd name="T62" fmla="*/ 11 w 32"/>
                <a:gd name="T63" fmla="*/ 25 h 32"/>
                <a:gd name="T64" fmla="*/ 16 w 32"/>
                <a:gd name="T65" fmla="*/ 26 h 32"/>
                <a:gd name="T66" fmla="*/ 16 w 32"/>
                <a:gd name="T67" fmla="*/ 26 h 32"/>
                <a:gd name="T68" fmla="*/ 19 w 32"/>
                <a:gd name="T69" fmla="*/ 25 h 32"/>
                <a:gd name="T70" fmla="*/ 23 w 32"/>
                <a:gd name="T71" fmla="*/ 23 h 32"/>
                <a:gd name="T72" fmla="*/ 25 w 32"/>
                <a:gd name="T73" fmla="*/ 19 h 32"/>
                <a:gd name="T74" fmla="*/ 26 w 32"/>
                <a:gd name="T75" fmla="*/ 16 h 32"/>
                <a:gd name="T76" fmla="*/ 26 w 32"/>
                <a:gd name="T77" fmla="*/ 16 h 32"/>
                <a:gd name="T78" fmla="*/ 25 w 32"/>
                <a:gd name="T79" fmla="*/ 11 h 32"/>
                <a:gd name="T80" fmla="*/ 23 w 32"/>
                <a:gd name="T81" fmla="*/ 8 h 32"/>
                <a:gd name="T82" fmla="*/ 19 w 32"/>
                <a:gd name="T83" fmla="*/ 5 h 32"/>
                <a:gd name="T84" fmla="*/ 16 w 32"/>
                <a:gd name="T85" fmla="*/ 4 h 32"/>
                <a:gd name="T86" fmla="*/ 16 w 32"/>
                <a:gd name="T87" fmla="*/ 4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2" h="32">
                  <a:moveTo>
                    <a:pt x="16" y="32"/>
                  </a:moveTo>
                  <a:lnTo>
                    <a:pt x="16" y="32"/>
                  </a:lnTo>
                  <a:lnTo>
                    <a:pt x="9" y="31"/>
                  </a:lnTo>
                  <a:lnTo>
                    <a:pt x="4" y="27"/>
                  </a:lnTo>
                  <a:lnTo>
                    <a:pt x="1" y="22"/>
                  </a:lnTo>
                  <a:lnTo>
                    <a:pt x="0" y="16"/>
                  </a:lnTo>
                  <a:lnTo>
                    <a:pt x="0" y="16"/>
                  </a:lnTo>
                  <a:lnTo>
                    <a:pt x="1" y="9"/>
                  </a:lnTo>
                  <a:lnTo>
                    <a:pt x="4" y="4"/>
                  </a:lnTo>
                  <a:lnTo>
                    <a:pt x="9" y="1"/>
                  </a:lnTo>
                  <a:lnTo>
                    <a:pt x="16" y="0"/>
                  </a:lnTo>
                  <a:lnTo>
                    <a:pt x="16" y="0"/>
                  </a:lnTo>
                  <a:lnTo>
                    <a:pt x="22" y="1"/>
                  </a:lnTo>
                  <a:lnTo>
                    <a:pt x="27" y="4"/>
                  </a:lnTo>
                  <a:lnTo>
                    <a:pt x="31" y="9"/>
                  </a:lnTo>
                  <a:lnTo>
                    <a:pt x="32" y="16"/>
                  </a:lnTo>
                  <a:lnTo>
                    <a:pt x="32" y="16"/>
                  </a:lnTo>
                  <a:lnTo>
                    <a:pt x="31" y="22"/>
                  </a:lnTo>
                  <a:lnTo>
                    <a:pt x="27" y="27"/>
                  </a:lnTo>
                  <a:lnTo>
                    <a:pt x="22" y="31"/>
                  </a:lnTo>
                  <a:lnTo>
                    <a:pt x="16" y="32"/>
                  </a:lnTo>
                  <a:lnTo>
                    <a:pt x="16" y="32"/>
                  </a:lnTo>
                  <a:close/>
                  <a:moveTo>
                    <a:pt x="16" y="4"/>
                  </a:moveTo>
                  <a:lnTo>
                    <a:pt x="16" y="4"/>
                  </a:lnTo>
                  <a:lnTo>
                    <a:pt x="11" y="5"/>
                  </a:lnTo>
                  <a:lnTo>
                    <a:pt x="8" y="8"/>
                  </a:lnTo>
                  <a:lnTo>
                    <a:pt x="5" y="11"/>
                  </a:lnTo>
                  <a:lnTo>
                    <a:pt x="4" y="16"/>
                  </a:lnTo>
                  <a:lnTo>
                    <a:pt x="4" y="16"/>
                  </a:lnTo>
                  <a:lnTo>
                    <a:pt x="5" y="19"/>
                  </a:lnTo>
                  <a:lnTo>
                    <a:pt x="8" y="23"/>
                  </a:lnTo>
                  <a:lnTo>
                    <a:pt x="11" y="25"/>
                  </a:lnTo>
                  <a:lnTo>
                    <a:pt x="16" y="26"/>
                  </a:lnTo>
                  <a:lnTo>
                    <a:pt x="16" y="26"/>
                  </a:lnTo>
                  <a:lnTo>
                    <a:pt x="19" y="25"/>
                  </a:lnTo>
                  <a:lnTo>
                    <a:pt x="23" y="23"/>
                  </a:lnTo>
                  <a:lnTo>
                    <a:pt x="25" y="19"/>
                  </a:lnTo>
                  <a:lnTo>
                    <a:pt x="26" y="16"/>
                  </a:lnTo>
                  <a:lnTo>
                    <a:pt x="26" y="16"/>
                  </a:lnTo>
                  <a:lnTo>
                    <a:pt x="25" y="11"/>
                  </a:lnTo>
                  <a:lnTo>
                    <a:pt x="23" y="8"/>
                  </a:lnTo>
                  <a:lnTo>
                    <a:pt x="19" y="5"/>
                  </a:lnTo>
                  <a:lnTo>
                    <a:pt x="16" y="4"/>
                  </a:lnTo>
                  <a:lnTo>
                    <a:pt x="16" y="4"/>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8" name="Freeform 35">
              <a:extLst>
                <a:ext uri="{FF2B5EF4-FFF2-40B4-BE49-F238E27FC236}">
                  <a16:creationId xmlns="" xmlns:a16="http://schemas.microsoft.com/office/drawing/2014/main" id="{95924AE4-F13E-4D48-A477-051FDAA254CB}"/>
                </a:ext>
              </a:extLst>
            </p:cNvPr>
            <p:cNvSpPr>
              <a:spLocks noEditPoints="1"/>
            </p:cNvSpPr>
            <p:nvPr userDrawn="1"/>
          </p:nvSpPr>
          <p:spPr bwMode="auto">
            <a:xfrm>
              <a:off x="6448426" y="3478213"/>
              <a:ext cx="28575" cy="26988"/>
            </a:xfrm>
            <a:custGeom>
              <a:avLst/>
              <a:gdLst>
                <a:gd name="T0" fmla="*/ 17 w 34"/>
                <a:gd name="T1" fmla="*/ 34 h 34"/>
                <a:gd name="T2" fmla="*/ 10 w 34"/>
                <a:gd name="T3" fmla="*/ 33 h 34"/>
                <a:gd name="T4" fmla="*/ 1 w 34"/>
                <a:gd name="T5" fmla="*/ 23 h 34"/>
                <a:gd name="T6" fmla="*/ 0 w 34"/>
                <a:gd name="T7" fmla="*/ 17 h 34"/>
                <a:gd name="T8" fmla="*/ 0 w 34"/>
                <a:gd name="T9" fmla="*/ 13 h 34"/>
                <a:gd name="T10" fmla="*/ 4 w 34"/>
                <a:gd name="T11" fmla="*/ 4 h 34"/>
                <a:gd name="T12" fmla="*/ 13 w 34"/>
                <a:gd name="T13" fmla="*/ 0 h 34"/>
                <a:gd name="T14" fmla="*/ 17 w 34"/>
                <a:gd name="T15" fmla="*/ 0 h 34"/>
                <a:gd name="T16" fmla="*/ 24 w 34"/>
                <a:gd name="T17" fmla="*/ 1 h 34"/>
                <a:gd name="T18" fmla="*/ 33 w 34"/>
                <a:gd name="T19" fmla="*/ 10 h 34"/>
                <a:gd name="T20" fmla="*/ 34 w 34"/>
                <a:gd name="T21" fmla="*/ 17 h 34"/>
                <a:gd name="T22" fmla="*/ 34 w 34"/>
                <a:gd name="T23" fmla="*/ 20 h 34"/>
                <a:gd name="T24" fmla="*/ 28 w 34"/>
                <a:gd name="T25" fmla="*/ 28 h 34"/>
                <a:gd name="T26" fmla="*/ 20 w 34"/>
                <a:gd name="T27" fmla="*/ 33 h 34"/>
                <a:gd name="T28" fmla="*/ 17 w 34"/>
                <a:gd name="T29" fmla="*/ 34 h 34"/>
                <a:gd name="T30" fmla="*/ 17 w 34"/>
                <a:gd name="T31" fmla="*/ 2 h 34"/>
                <a:gd name="T32" fmla="*/ 6 w 34"/>
                <a:gd name="T33" fmla="*/ 5 h 34"/>
                <a:gd name="T34" fmla="*/ 2 w 34"/>
                <a:gd name="T35" fmla="*/ 17 h 34"/>
                <a:gd name="T36" fmla="*/ 3 w 34"/>
                <a:gd name="T37" fmla="*/ 23 h 34"/>
                <a:gd name="T38" fmla="*/ 11 w 34"/>
                <a:gd name="T39" fmla="*/ 31 h 34"/>
                <a:gd name="T40" fmla="*/ 17 w 34"/>
                <a:gd name="T41" fmla="*/ 32 h 34"/>
                <a:gd name="T42" fmla="*/ 27 w 34"/>
                <a:gd name="T43" fmla="*/ 27 h 34"/>
                <a:gd name="T44" fmla="*/ 32 w 34"/>
                <a:gd name="T45" fmla="*/ 17 h 34"/>
                <a:gd name="T46" fmla="*/ 31 w 34"/>
                <a:gd name="T47" fmla="*/ 11 h 34"/>
                <a:gd name="T48" fmla="*/ 23 w 34"/>
                <a:gd name="T49" fmla="*/ 3 h 34"/>
                <a:gd name="T50" fmla="*/ 17 w 34"/>
                <a:gd name="T51" fmla="*/ 2 h 34"/>
                <a:gd name="T52" fmla="*/ 17 w 34"/>
                <a:gd name="T53" fmla="*/ 28 h 34"/>
                <a:gd name="T54" fmla="*/ 8 w 34"/>
                <a:gd name="T55" fmla="*/ 25 h 34"/>
                <a:gd name="T56" fmla="*/ 4 w 34"/>
                <a:gd name="T57" fmla="*/ 17 h 34"/>
                <a:gd name="T58" fmla="*/ 5 w 34"/>
                <a:gd name="T59" fmla="*/ 12 h 34"/>
                <a:gd name="T60" fmla="*/ 12 w 34"/>
                <a:gd name="T61" fmla="*/ 5 h 34"/>
                <a:gd name="T62" fmla="*/ 17 w 34"/>
                <a:gd name="T63" fmla="*/ 4 h 34"/>
                <a:gd name="T64" fmla="*/ 25 w 34"/>
                <a:gd name="T65" fmla="*/ 8 h 34"/>
                <a:gd name="T66" fmla="*/ 28 w 34"/>
                <a:gd name="T67" fmla="*/ 17 h 34"/>
                <a:gd name="T68" fmla="*/ 27 w 34"/>
                <a:gd name="T69" fmla="*/ 21 h 34"/>
                <a:gd name="T70" fmla="*/ 21 w 34"/>
                <a:gd name="T71" fmla="*/ 27 h 34"/>
                <a:gd name="T72" fmla="*/ 17 w 34"/>
                <a:gd name="T73" fmla="*/ 28 h 34"/>
                <a:gd name="T74" fmla="*/ 17 w 34"/>
                <a:gd name="T75" fmla="*/ 6 h 34"/>
                <a:gd name="T76" fmla="*/ 10 w 34"/>
                <a:gd name="T77" fmla="*/ 10 h 34"/>
                <a:gd name="T78" fmla="*/ 6 w 34"/>
                <a:gd name="T79" fmla="*/ 17 h 34"/>
                <a:gd name="T80" fmla="*/ 8 w 34"/>
                <a:gd name="T81" fmla="*/ 20 h 34"/>
                <a:gd name="T82" fmla="*/ 13 w 34"/>
                <a:gd name="T83" fmla="*/ 25 h 34"/>
                <a:gd name="T84" fmla="*/ 17 w 34"/>
                <a:gd name="T85" fmla="*/ 26 h 34"/>
                <a:gd name="T86" fmla="*/ 24 w 34"/>
                <a:gd name="T87" fmla="*/ 24 h 34"/>
                <a:gd name="T88" fmla="*/ 26 w 34"/>
                <a:gd name="T89" fmla="*/ 17 h 34"/>
                <a:gd name="T90" fmla="*/ 26 w 34"/>
                <a:gd name="T91" fmla="*/ 12 h 34"/>
                <a:gd name="T92" fmla="*/ 20 w 34"/>
                <a:gd name="T93" fmla="*/ 8 h 34"/>
                <a:gd name="T94" fmla="*/ 17 w 34"/>
                <a:gd name="T95" fmla="*/ 6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4" h="34">
                  <a:moveTo>
                    <a:pt x="17" y="34"/>
                  </a:moveTo>
                  <a:lnTo>
                    <a:pt x="17" y="34"/>
                  </a:lnTo>
                  <a:lnTo>
                    <a:pt x="13" y="33"/>
                  </a:lnTo>
                  <a:lnTo>
                    <a:pt x="10" y="33"/>
                  </a:lnTo>
                  <a:lnTo>
                    <a:pt x="4" y="28"/>
                  </a:lnTo>
                  <a:lnTo>
                    <a:pt x="1" y="23"/>
                  </a:lnTo>
                  <a:lnTo>
                    <a:pt x="0" y="20"/>
                  </a:lnTo>
                  <a:lnTo>
                    <a:pt x="0" y="17"/>
                  </a:lnTo>
                  <a:lnTo>
                    <a:pt x="0" y="17"/>
                  </a:lnTo>
                  <a:lnTo>
                    <a:pt x="0" y="13"/>
                  </a:lnTo>
                  <a:lnTo>
                    <a:pt x="1" y="10"/>
                  </a:lnTo>
                  <a:lnTo>
                    <a:pt x="4" y="4"/>
                  </a:lnTo>
                  <a:lnTo>
                    <a:pt x="10" y="1"/>
                  </a:lnTo>
                  <a:lnTo>
                    <a:pt x="13" y="0"/>
                  </a:lnTo>
                  <a:lnTo>
                    <a:pt x="17" y="0"/>
                  </a:lnTo>
                  <a:lnTo>
                    <a:pt x="17" y="0"/>
                  </a:lnTo>
                  <a:lnTo>
                    <a:pt x="20" y="0"/>
                  </a:lnTo>
                  <a:lnTo>
                    <a:pt x="24" y="1"/>
                  </a:lnTo>
                  <a:lnTo>
                    <a:pt x="28" y="4"/>
                  </a:lnTo>
                  <a:lnTo>
                    <a:pt x="33" y="10"/>
                  </a:lnTo>
                  <a:lnTo>
                    <a:pt x="34" y="13"/>
                  </a:lnTo>
                  <a:lnTo>
                    <a:pt x="34" y="17"/>
                  </a:lnTo>
                  <a:lnTo>
                    <a:pt x="34" y="17"/>
                  </a:lnTo>
                  <a:lnTo>
                    <a:pt x="34" y="20"/>
                  </a:lnTo>
                  <a:lnTo>
                    <a:pt x="33" y="23"/>
                  </a:lnTo>
                  <a:lnTo>
                    <a:pt x="28" y="28"/>
                  </a:lnTo>
                  <a:lnTo>
                    <a:pt x="24" y="33"/>
                  </a:lnTo>
                  <a:lnTo>
                    <a:pt x="20" y="33"/>
                  </a:lnTo>
                  <a:lnTo>
                    <a:pt x="17" y="34"/>
                  </a:lnTo>
                  <a:lnTo>
                    <a:pt x="17" y="34"/>
                  </a:lnTo>
                  <a:close/>
                  <a:moveTo>
                    <a:pt x="17" y="2"/>
                  </a:moveTo>
                  <a:lnTo>
                    <a:pt x="17" y="2"/>
                  </a:lnTo>
                  <a:lnTo>
                    <a:pt x="11" y="3"/>
                  </a:lnTo>
                  <a:lnTo>
                    <a:pt x="6" y="5"/>
                  </a:lnTo>
                  <a:lnTo>
                    <a:pt x="3" y="11"/>
                  </a:lnTo>
                  <a:lnTo>
                    <a:pt x="2" y="17"/>
                  </a:lnTo>
                  <a:lnTo>
                    <a:pt x="2" y="17"/>
                  </a:lnTo>
                  <a:lnTo>
                    <a:pt x="3" y="23"/>
                  </a:lnTo>
                  <a:lnTo>
                    <a:pt x="6" y="27"/>
                  </a:lnTo>
                  <a:lnTo>
                    <a:pt x="11" y="31"/>
                  </a:lnTo>
                  <a:lnTo>
                    <a:pt x="17" y="32"/>
                  </a:lnTo>
                  <a:lnTo>
                    <a:pt x="17" y="32"/>
                  </a:lnTo>
                  <a:lnTo>
                    <a:pt x="23" y="31"/>
                  </a:lnTo>
                  <a:lnTo>
                    <a:pt x="27" y="27"/>
                  </a:lnTo>
                  <a:lnTo>
                    <a:pt x="31" y="23"/>
                  </a:lnTo>
                  <a:lnTo>
                    <a:pt x="32" y="17"/>
                  </a:lnTo>
                  <a:lnTo>
                    <a:pt x="32" y="17"/>
                  </a:lnTo>
                  <a:lnTo>
                    <a:pt x="31" y="11"/>
                  </a:lnTo>
                  <a:lnTo>
                    <a:pt x="27" y="5"/>
                  </a:lnTo>
                  <a:lnTo>
                    <a:pt x="23" y="3"/>
                  </a:lnTo>
                  <a:lnTo>
                    <a:pt x="17" y="2"/>
                  </a:lnTo>
                  <a:lnTo>
                    <a:pt x="17" y="2"/>
                  </a:lnTo>
                  <a:close/>
                  <a:moveTo>
                    <a:pt x="17" y="28"/>
                  </a:moveTo>
                  <a:lnTo>
                    <a:pt x="17" y="28"/>
                  </a:lnTo>
                  <a:lnTo>
                    <a:pt x="12" y="27"/>
                  </a:lnTo>
                  <a:lnTo>
                    <a:pt x="8" y="25"/>
                  </a:lnTo>
                  <a:lnTo>
                    <a:pt x="5" y="21"/>
                  </a:lnTo>
                  <a:lnTo>
                    <a:pt x="4" y="17"/>
                  </a:lnTo>
                  <a:lnTo>
                    <a:pt x="4" y="17"/>
                  </a:lnTo>
                  <a:lnTo>
                    <a:pt x="5" y="12"/>
                  </a:lnTo>
                  <a:lnTo>
                    <a:pt x="8" y="8"/>
                  </a:lnTo>
                  <a:lnTo>
                    <a:pt x="12" y="5"/>
                  </a:lnTo>
                  <a:lnTo>
                    <a:pt x="17" y="4"/>
                  </a:lnTo>
                  <a:lnTo>
                    <a:pt x="17" y="4"/>
                  </a:lnTo>
                  <a:lnTo>
                    <a:pt x="21" y="5"/>
                  </a:lnTo>
                  <a:lnTo>
                    <a:pt x="25" y="8"/>
                  </a:lnTo>
                  <a:lnTo>
                    <a:pt x="27" y="12"/>
                  </a:lnTo>
                  <a:lnTo>
                    <a:pt x="28" y="17"/>
                  </a:lnTo>
                  <a:lnTo>
                    <a:pt x="28" y="17"/>
                  </a:lnTo>
                  <a:lnTo>
                    <a:pt x="27" y="21"/>
                  </a:lnTo>
                  <a:lnTo>
                    <a:pt x="25" y="25"/>
                  </a:lnTo>
                  <a:lnTo>
                    <a:pt x="21" y="27"/>
                  </a:lnTo>
                  <a:lnTo>
                    <a:pt x="17" y="28"/>
                  </a:lnTo>
                  <a:lnTo>
                    <a:pt x="17" y="28"/>
                  </a:lnTo>
                  <a:close/>
                  <a:moveTo>
                    <a:pt x="17" y="6"/>
                  </a:moveTo>
                  <a:lnTo>
                    <a:pt x="17" y="6"/>
                  </a:lnTo>
                  <a:lnTo>
                    <a:pt x="13" y="8"/>
                  </a:lnTo>
                  <a:lnTo>
                    <a:pt x="10" y="10"/>
                  </a:lnTo>
                  <a:lnTo>
                    <a:pt x="8" y="12"/>
                  </a:lnTo>
                  <a:lnTo>
                    <a:pt x="6" y="17"/>
                  </a:lnTo>
                  <a:lnTo>
                    <a:pt x="6" y="17"/>
                  </a:lnTo>
                  <a:lnTo>
                    <a:pt x="8" y="20"/>
                  </a:lnTo>
                  <a:lnTo>
                    <a:pt x="10" y="24"/>
                  </a:lnTo>
                  <a:lnTo>
                    <a:pt x="13" y="25"/>
                  </a:lnTo>
                  <a:lnTo>
                    <a:pt x="17" y="26"/>
                  </a:lnTo>
                  <a:lnTo>
                    <a:pt x="17" y="26"/>
                  </a:lnTo>
                  <a:lnTo>
                    <a:pt x="20" y="25"/>
                  </a:lnTo>
                  <a:lnTo>
                    <a:pt x="24" y="24"/>
                  </a:lnTo>
                  <a:lnTo>
                    <a:pt x="26" y="20"/>
                  </a:lnTo>
                  <a:lnTo>
                    <a:pt x="26" y="17"/>
                  </a:lnTo>
                  <a:lnTo>
                    <a:pt x="26" y="17"/>
                  </a:lnTo>
                  <a:lnTo>
                    <a:pt x="26" y="12"/>
                  </a:lnTo>
                  <a:lnTo>
                    <a:pt x="24" y="10"/>
                  </a:lnTo>
                  <a:lnTo>
                    <a:pt x="20" y="8"/>
                  </a:lnTo>
                  <a:lnTo>
                    <a:pt x="17" y="6"/>
                  </a:lnTo>
                  <a:lnTo>
                    <a:pt x="17" y="6"/>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9" name="Freeform 36">
              <a:extLst>
                <a:ext uri="{FF2B5EF4-FFF2-40B4-BE49-F238E27FC236}">
                  <a16:creationId xmlns="" xmlns:a16="http://schemas.microsoft.com/office/drawing/2014/main" id="{8AF0A4DC-8CCD-4313-99E4-F9CCA524833F}"/>
                </a:ext>
              </a:extLst>
            </p:cNvPr>
            <p:cNvSpPr>
              <a:spLocks noEditPoints="1"/>
            </p:cNvSpPr>
            <p:nvPr userDrawn="1"/>
          </p:nvSpPr>
          <p:spPr bwMode="auto">
            <a:xfrm>
              <a:off x="6478588" y="3478213"/>
              <a:ext cx="25400" cy="25400"/>
            </a:xfrm>
            <a:custGeom>
              <a:avLst/>
              <a:gdLst>
                <a:gd name="T0" fmla="*/ 16 w 33"/>
                <a:gd name="T1" fmla="*/ 32 h 32"/>
                <a:gd name="T2" fmla="*/ 16 w 33"/>
                <a:gd name="T3" fmla="*/ 32 h 32"/>
                <a:gd name="T4" fmla="*/ 11 w 33"/>
                <a:gd name="T5" fmla="*/ 31 h 32"/>
                <a:gd name="T6" fmla="*/ 5 w 33"/>
                <a:gd name="T7" fmla="*/ 27 h 32"/>
                <a:gd name="T8" fmla="*/ 1 w 33"/>
                <a:gd name="T9" fmla="*/ 22 h 32"/>
                <a:gd name="T10" fmla="*/ 0 w 33"/>
                <a:gd name="T11" fmla="*/ 16 h 32"/>
                <a:gd name="T12" fmla="*/ 0 w 33"/>
                <a:gd name="T13" fmla="*/ 16 h 32"/>
                <a:gd name="T14" fmla="*/ 1 w 33"/>
                <a:gd name="T15" fmla="*/ 9 h 32"/>
                <a:gd name="T16" fmla="*/ 5 w 33"/>
                <a:gd name="T17" fmla="*/ 4 h 32"/>
                <a:gd name="T18" fmla="*/ 11 w 33"/>
                <a:gd name="T19" fmla="*/ 1 h 32"/>
                <a:gd name="T20" fmla="*/ 16 w 33"/>
                <a:gd name="T21" fmla="*/ 0 h 32"/>
                <a:gd name="T22" fmla="*/ 16 w 33"/>
                <a:gd name="T23" fmla="*/ 0 h 32"/>
                <a:gd name="T24" fmla="*/ 23 w 33"/>
                <a:gd name="T25" fmla="*/ 1 h 32"/>
                <a:gd name="T26" fmla="*/ 28 w 33"/>
                <a:gd name="T27" fmla="*/ 4 h 32"/>
                <a:gd name="T28" fmla="*/ 31 w 33"/>
                <a:gd name="T29" fmla="*/ 9 h 32"/>
                <a:gd name="T30" fmla="*/ 33 w 33"/>
                <a:gd name="T31" fmla="*/ 16 h 32"/>
                <a:gd name="T32" fmla="*/ 33 w 33"/>
                <a:gd name="T33" fmla="*/ 16 h 32"/>
                <a:gd name="T34" fmla="*/ 31 w 33"/>
                <a:gd name="T35" fmla="*/ 22 h 32"/>
                <a:gd name="T36" fmla="*/ 28 w 33"/>
                <a:gd name="T37" fmla="*/ 27 h 32"/>
                <a:gd name="T38" fmla="*/ 23 w 33"/>
                <a:gd name="T39" fmla="*/ 31 h 32"/>
                <a:gd name="T40" fmla="*/ 16 w 33"/>
                <a:gd name="T41" fmla="*/ 32 h 32"/>
                <a:gd name="T42" fmla="*/ 16 w 33"/>
                <a:gd name="T43" fmla="*/ 32 h 32"/>
                <a:gd name="T44" fmla="*/ 16 w 33"/>
                <a:gd name="T45" fmla="*/ 4 h 32"/>
                <a:gd name="T46" fmla="*/ 16 w 33"/>
                <a:gd name="T47" fmla="*/ 4 h 32"/>
                <a:gd name="T48" fmla="*/ 12 w 33"/>
                <a:gd name="T49" fmla="*/ 5 h 32"/>
                <a:gd name="T50" fmla="*/ 8 w 33"/>
                <a:gd name="T51" fmla="*/ 8 h 32"/>
                <a:gd name="T52" fmla="*/ 6 w 33"/>
                <a:gd name="T53" fmla="*/ 11 h 32"/>
                <a:gd name="T54" fmla="*/ 6 w 33"/>
                <a:gd name="T55" fmla="*/ 16 h 32"/>
                <a:gd name="T56" fmla="*/ 6 w 33"/>
                <a:gd name="T57" fmla="*/ 16 h 32"/>
                <a:gd name="T58" fmla="*/ 6 w 33"/>
                <a:gd name="T59" fmla="*/ 19 h 32"/>
                <a:gd name="T60" fmla="*/ 8 w 33"/>
                <a:gd name="T61" fmla="*/ 23 h 32"/>
                <a:gd name="T62" fmla="*/ 12 w 33"/>
                <a:gd name="T63" fmla="*/ 25 h 32"/>
                <a:gd name="T64" fmla="*/ 16 w 33"/>
                <a:gd name="T65" fmla="*/ 26 h 32"/>
                <a:gd name="T66" fmla="*/ 16 w 33"/>
                <a:gd name="T67" fmla="*/ 26 h 32"/>
                <a:gd name="T68" fmla="*/ 21 w 33"/>
                <a:gd name="T69" fmla="*/ 25 h 32"/>
                <a:gd name="T70" fmla="*/ 25 w 33"/>
                <a:gd name="T71" fmla="*/ 23 h 32"/>
                <a:gd name="T72" fmla="*/ 27 w 33"/>
                <a:gd name="T73" fmla="*/ 19 h 32"/>
                <a:gd name="T74" fmla="*/ 28 w 33"/>
                <a:gd name="T75" fmla="*/ 16 h 32"/>
                <a:gd name="T76" fmla="*/ 28 w 33"/>
                <a:gd name="T77" fmla="*/ 16 h 32"/>
                <a:gd name="T78" fmla="*/ 27 w 33"/>
                <a:gd name="T79" fmla="*/ 11 h 32"/>
                <a:gd name="T80" fmla="*/ 25 w 33"/>
                <a:gd name="T81" fmla="*/ 8 h 32"/>
                <a:gd name="T82" fmla="*/ 21 w 33"/>
                <a:gd name="T83" fmla="*/ 5 h 32"/>
                <a:gd name="T84" fmla="*/ 16 w 33"/>
                <a:gd name="T85" fmla="*/ 4 h 32"/>
                <a:gd name="T86" fmla="*/ 16 w 33"/>
                <a:gd name="T87" fmla="*/ 4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3" h="32">
                  <a:moveTo>
                    <a:pt x="16" y="32"/>
                  </a:moveTo>
                  <a:lnTo>
                    <a:pt x="16" y="32"/>
                  </a:lnTo>
                  <a:lnTo>
                    <a:pt x="11" y="31"/>
                  </a:lnTo>
                  <a:lnTo>
                    <a:pt x="5" y="27"/>
                  </a:lnTo>
                  <a:lnTo>
                    <a:pt x="1" y="22"/>
                  </a:lnTo>
                  <a:lnTo>
                    <a:pt x="0" y="16"/>
                  </a:lnTo>
                  <a:lnTo>
                    <a:pt x="0" y="16"/>
                  </a:lnTo>
                  <a:lnTo>
                    <a:pt x="1" y="9"/>
                  </a:lnTo>
                  <a:lnTo>
                    <a:pt x="5" y="4"/>
                  </a:lnTo>
                  <a:lnTo>
                    <a:pt x="11" y="1"/>
                  </a:lnTo>
                  <a:lnTo>
                    <a:pt x="16" y="0"/>
                  </a:lnTo>
                  <a:lnTo>
                    <a:pt x="16" y="0"/>
                  </a:lnTo>
                  <a:lnTo>
                    <a:pt x="23" y="1"/>
                  </a:lnTo>
                  <a:lnTo>
                    <a:pt x="28" y="4"/>
                  </a:lnTo>
                  <a:lnTo>
                    <a:pt x="31" y="9"/>
                  </a:lnTo>
                  <a:lnTo>
                    <a:pt x="33" y="16"/>
                  </a:lnTo>
                  <a:lnTo>
                    <a:pt x="33" y="16"/>
                  </a:lnTo>
                  <a:lnTo>
                    <a:pt x="31" y="22"/>
                  </a:lnTo>
                  <a:lnTo>
                    <a:pt x="28" y="27"/>
                  </a:lnTo>
                  <a:lnTo>
                    <a:pt x="23" y="31"/>
                  </a:lnTo>
                  <a:lnTo>
                    <a:pt x="16" y="32"/>
                  </a:lnTo>
                  <a:lnTo>
                    <a:pt x="16" y="32"/>
                  </a:lnTo>
                  <a:close/>
                  <a:moveTo>
                    <a:pt x="16" y="4"/>
                  </a:moveTo>
                  <a:lnTo>
                    <a:pt x="16" y="4"/>
                  </a:lnTo>
                  <a:lnTo>
                    <a:pt x="12" y="5"/>
                  </a:lnTo>
                  <a:lnTo>
                    <a:pt x="8" y="8"/>
                  </a:lnTo>
                  <a:lnTo>
                    <a:pt x="6" y="11"/>
                  </a:lnTo>
                  <a:lnTo>
                    <a:pt x="6" y="16"/>
                  </a:lnTo>
                  <a:lnTo>
                    <a:pt x="6" y="16"/>
                  </a:lnTo>
                  <a:lnTo>
                    <a:pt x="6" y="19"/>
                  </a:lnTo>
                  <a:lnTo>
                    <a:pt x="8" y="23"/>
                  </a:lnTo>
                  <a:lnTo>
                    <a:pt x="12" y="25"/>
                  </a:lnTo>
                  <a:lnTo>
                    <a:pt x="16" y="26"/>
                  </a:lnTo>
                  <a:lnTo>
                    <a:pt x="16" y="26"/>
                  </a:lnTo>
                  <a:lnTo>
                    <a:pt x="21" y="25"/>
                  </a:lnTo>
                  <a:lnTo>
                    <a:pt x="25" y="23"/>
                  </a:lnTo>
                  <a:lnTo>
                    <a:pt x="27" y="19"/>
                  </a:lnTo>
                  <a:lnTo>
                    <a:pt x="28" y="16"/>
                  </a:lnTo>
                  <a:lnTo>
                    <a:pt x="28" y="16"/>
                  </a:lnTo>
                  <a:lnTo>
                    <a:pt x="27" y="11"/>
                  </a:lnTo>
                  <a:lnTo>
                    <a:pt x="25" y="8"/>
                  </a:lnTo>
                  <a:lnTo>
                    <a:pt x="21" y="5"/>
                  </a:lnTo>
                  <a:lnTo>
                    <a:pt x="16" y="4"/>
                  </a:lnTo>
                  <a:lnTo>
                    <a:pt x="16" y="4"/>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0" name="Freeform 37">
              <a:extLst>
                <a:ext uri="{FF2B5EF4-FFF2-40B4-BE49-F238E27FC236}">
                  <a16:creationId xmlns="" xmlns:a16="http://schemas.microsoft.com/office/drawing/2014/main" id="{5B382549-3556-4DA2-9B4C-7A5CEE4FB6D1}"/>
                </a:ext>
              </a:extLst>
            </p:cNvPr>
            <p:cNvSpPr>
              <a:spLocks noEditPoints="1"/>
            </p:cNvSpPr>
            <p:nvPr userDrawn="1"/>
          </p:nvSpPr>
          <p:spPr bwMode="auto">
            <a:xfrm>
              <a:off x="6477001" y="3478213"/>
              <a:ext cx="26988" cy="26988"/>
            </a:xfrm>
            <a:custGeom>
              <a:avLst/>
              <a:gdLst>
                <a:gd name="T0" fmla="*/ 17 w 35"/>
                <a:gd name="T1" fmla="*/ 34 h 34"/>
                <a:gd name="T2" fmla="*/ 11 w 35"/>
                <a:gd name="T3" fmla="*/ 33 h 34"/>
                <a:gd name="T4" fmla="*/ 1 w 35"/>
                <a:gd name="T5" fmla="*/ 23 h 34"/>
                <a:gd name="T6" fmla="*/ 0 w 35"/>
                <a:gd name="T7" fmla="*/ 17 h 34"/>
                <a:gd name="T8" fmla="*/ 0 w 35"/>
                <a:gd name="T9" fmla="*/ 13 h 34"/>
                <a:gd name="T10" fmla="*/ 5 w 35"/>
                <a:gd name="T11" fmla="*/ 4 h 34"/>
                <a:gd name="T12" fmla="*/ 14 w 35"/>
                <a:gd name="T13" fmla="*/ 0 h 34"/>
                <a:gd name="T14" fmla="*/ 17 w 35"/>
                <a:gd name="T15" fmla="*/ 0 h 34"/>
                <a:gd name="T16" fmla="*/ 24 w 35"/>
                <a:gd name="T17" fmla="*/ 1 h 34"/>
                <a:gd name="T18" fmla="*/ 34 w 35"/>
                <a:gd name="T19" fmla="*/ 10 h 34"/>
                <a:gd name="T20" fmla="*/ 35 w 35"/>
                <a:gd name="T21" fmla="*/ 17 h 34"/>
                <a:gd name="T22" fmla="*/ 35 w 35"/>
                <a:gd name="T23" fmla="*/ 20 h 34"/>
                <a:gd name="T24" fmla="*/ 30 w 35"/>
                <a:gd name="T25" fmla="*/ 28 h 34"/>
                <a:gd name="T26" fmla="*/ 21 w 35"/>
                <a:gd name="T27" fmla="*/ 33 h 34"/>
                <a:gd name="T28" fmla="*/ 17 w 35"/>
                <a:gd name="T29" fmla="*/ 34 h 34"/>
                <a:gd name="T30" fmla="*/ 17 w 35"/>
                <a:gd name="T31" fmla="*/ 2 h 34"/>
                <a:gd name="T32" fmla="*/ 7 w 35"/>
                <a:gd name="T33" fmla="*/ 5 h 34"/>
                <a:gd name="T34" fmla="*/ 2 w 35"/>
                <a:gd name="T35" fmla="*/ 17 h 34"/>
                <a:gd name="T36" fmla="*/ 4 w 35"/>
                <a:gd name="T37" fmla="*/ 23 h 34"/>
                <a:gd name="T38" fmla="*/ 12 w 35"/>
                <a:gd name="T39" fmla="*/ 31 h 34"/>
                <a:gd name="T40" fmla="*/ 17 w 35"/>
                <a:gd name="T41" fmla="*/ 32 h 34"/>
                <a:gd name="T42" fmla="*/ 28 w 35"/>
                <a:gd name="T43" fmla="*/ 27 h 34"/>
                <a:gd name="T44" fmla="*/ 32 w 35"/>
                <a:gd name="T45" fmla="*/ 17 h 34"/>
                <a:gd name="T46" fmla="*/ 31 w 35"/>
                <a:gd name="T47" fmla="*/ 11 h 34"/>
                <a:gd name="T48" fmla="*/ 23 w 35"/>
                <a:gd name="T49" fmla="*/ 3 h 34"/>
                <a:gd name="T50" fmla="*/ 17 w 35"/>
                <a:gd name="T51" fmla="*/ 2 h 34"/>
                <a:gd name="T52" fmla="*/ 17 w 35"/>
                <a:gd name="T53" fmla="*/ 28 h 34"/>
                <a:gd name="T54" fmla="*/ 9 w 35"/>
                <a:gd name="T55" fmla="*/ 25 h 34"/>
                <a:gd name="T56" fmla="*/ 6 w 35"/>
                <a:gd name="T57" fmla="*/ 17 h 34"/>
                <a:gd name="T58" fmla="*/ 6 w 35"/>
                <a:gd name="T59" fmla="*/ 12 h 34"/>
                <a:gd name="T60" fmla="*/ 13 w 35"/>
                <a:gd name="T61" fmla="*/ 5 h 34"/>
                <a:gd name="T62" fmla="*/ 17 w 35"/>
                <a:gd name="T63" fmla="*/ 4 h 34"/>
                <a:gd name="T64" fmla="*/ 26 w 35"/>
                <a:gd name="T65" fmla="*/ 8 h 34"/>
                <a:gd name="T66" fmla="*/ 30 w 35"/>
                <a:gd name="T67" fmla="*/ 17 h 34"/>
                <a:gd name="T68" fmla="*/ 29 w 35"/>
                <a:gd name="T69" fmla="*/ 21 h 34"/>
                <a:gd name="T70" fmla="*/ 22 w 35"/>
                <a:gd name="T71" fmla="*/ 27 h 34"/>
                <a:gd name="T72" fmla="*/ 17 w 35"/>
                <a:gd name="T73" fmla="*/ 28 h 34"/>
                <a:gd name="T74" fmla="*/ 17 w 35"/>
                <a:gd name="T75" fmla="*/ 6 h 34"/>
                <a:gd name="T76" fmla="*/ 11 w 35"/>
                <a:gd name="T77" fmla="*/ 10 h 34"/>
                <a:gd name="T78" fmla="*/ 8 w 35"/>
                <a:gd name="T79" fmla="*/ 17 h 34"/>
                <a:gd name="T80" fmla="*/ 8 w 35"/>
                <a:gd name="T81" fmla="*/ 20 h 34"/>
                <a:gd name="T82" fmla="*/ 14 w 35"/>
                <a:gd name="T83" fmla="*/ 25 h 34"/>
                <a:gd name="T84" fmla="*/ 17 w 35"/>
                <a:gd name="T85" fmla="*/ 26 h 34"/>
                <a:gd name="T86" fmla="*/ 24 w 35"/>
                <a:gd name="T87" fmla="*/ 24 h 34"/>
                <a:gd name="T88" fmla="*/ 28 w 35"/>
                <a:gd name="T89" fmla="*/ 17 h 34"/>
                <a:gd name="T90" fmla="*/ 27 w 35"/>
                <a:gd name="T91" fmla="*/ 12 h 34"/>
                <a:gd name="T92" fmla="*/ 21 w 35"/>
                <a:gd name="T93" fmla="*/ 8 h 34"/>
                <a:gd name="T94" fmla="*/ 17 w 35"/>
                <a:gd name="T95" fmla="*/ 6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5" h="34">
                  <a:moveTo>
                    <a:pt x="17" y="34"/>
                  </a:moveTo>
                  <a:lnTo>
                    <a:pt x="17" y="34"/>
                  </a:lnTo>
                  <a:lnTo>
                    <a:pt x="14" y="33"/>
                  </a:lnTo>
                  <a:lnTo>
                    <a:pt x="11" y="33"/>
                  </a:lnTo>
                  <a:lnTo>
                    <a:pt x="5" y="28"/>
                  </a:lnTo>
                  <a:lnTo>
                    <a:pt x="1" y="23"/>
                  </a:lnTo>
                  <a:lnTo>
                    <a:pt x="0" y="20"/>
                  </a:lnTo>
                  <a:lnTo>
                    <a:pt x="0" y="17"/>
                  </a:lnTo>
                  <a:lnTo>
                    <a:pt x="0" y="17"/>
                  </a:lnTo>
                  <a:lnTo>
                    <a:pt x="0" y="13"/>
                  </a:lnTo>
                  <a:lnTo>
                    <a:pt x="1" y="10"/>
                  </a:lnTo>
                  <a:lnTo>
                    <a:pt x="5" y="4"/>
                  </a:lnTo>
                  <a:lnTo>
                    <a:pt x="11" y="1"/>
                  </a:lnTo>
                  <a:lnTo>
                    <a:pt x="14" y="0"/>
                  </a:lnTo>
                  <a:lnTo>
                    <a:pt x="17" y="0"/>
                  </a:lnTo>
                  <a:lnTo>
                    <a:pt x="17" y="0"/>
                  </a:lnTo>
                  <a:lnTo>
                    <a:pt x="21" y="0"/>
                  </a:lnTo>
                  <a:lnTo>
                    <a:pt x="24" y="1"/>
                  </a:lnTo>
                  <a:lnTo>
                    <a:pt x="30" y="4"/>
                  </a:lnTo>
                  <a:lnTo>
                    <a:pt x="34" y="10"/>
                  </a:lnTo>
                  <a:lnTo>
                    <a:pt x="35" y="13"/>
                  </a:lnTo>
                  <a:lnTo>
                    <a:pt x="35" y="17"/>
                  </a:lnTo>
                  <a:lnTo>
                    <a:pt x="35" y="17"/>
                  </a:lnTo>
                  <a:lnTo>
                    <a:pt x="35" y="20"/>
                  </a:lnTo>
                  <a:lnTo>
                    <a:pt x="34" y="23"/>
                  </a:lnTo>
                  <a:lnTo>
                    <a:pt x="30" y="28"/>
                  </a:lnTo>
                  <a:lnTo>
                    <a:pt x="24" y="33"/>
                  </a:lnTo>
                  <a:lnTo>
                    <a:pt x="21" y="33"/>
                  </a:lnTo>
                  <a:lnTo>
                    <a:pt x="17" y="34"/>
                  </a:lnTo>
                  <a:lnTo>
                    <a:pt x="17" y="34"/>
                  </a:lnTo>
                  <a:close/>
                  <a:moveTo>
                    <a:pt x="17" y="2"/>
                  </a:moveTo>
                  <a:lnTo>
                    <a:pt x="17" y="2"/>
                  </a:lnTo>
                  <a:lnTo>
                    <a:pt x="12" y="3"/>
                  </a:lnTo>
                  <a:lnTo>
                    <a:pt x="7" y="5"/>
                  </a:lnTo>
                  <a:lnTo>
                    <a:pt x="4" y="11"/>
                  </a:lnTo>
                  <a:lnTo>
                    <a:pt x="2" y="17"/>
                  </a:lnTo>
                  <a:lnTo>
                    <a:pt x="2" y="17"/>
                  </a:lnTo>
                  <a:lnTo>
                    <a:pt x="4" y="23"/>
                  </a:lnTo>
                  <a:lnTo>
                    <a:pt x="7" y="27"/>
                  </a:lnTo>
                  <a:lnTo>
                    <a:pt x="12" y="31"/>
                  </a:lnTo>
                  <a:lnTo>
                    <a:pt x="17" y="32"/>
                  </a:lnTo>
                  <a:lnTo>
                    <a:pt x="17" y="32"/>
                  </a:lnTo>
                  <a:lnTo>
                    <a:pt x="23" y="31"/>
                  </a:lnTo>
                  <a:lnTo>
                    <a:pt x="28" y="27"/>
                  </a:lnTo>
                  <a:lnTo>
                    <a:pt x="31" y="23"/>
                  </a:lnTo>
                  <a:lnTo>
                    <a:pt x="32" y="17"/>
                  </a:lnTo>
                  <a:lnTo>
                    <a:pt x="32" y="17"/>
                  </a:lnTo>
                  <a:lnTo>
                    <a:pt x="31" y="11"/>
                  </a:lnTo>
                  <a:lnTo>
                    <a:pt x="28" y="5"/>
                  </a:lnTo>
                  <a:lnTo>
                    <a:pt x="23" y="3"/>
                  </a:lnTo>
                  <a:lnTo>
                    <a:pt x="17" y="2"/>
                  </a:lnTo>
                  <a:lnTo>
                    <a:pt x="17" y="2"/>
                  </a:lnTo>
                  <a:close/>
                  <a:moveTo>
                    <a:pt x="17" y="28"/>
                  </a:moveTo>
                  <a:lnTo>
                    <a:pt x="17" y="28"/>
                  </a:lnTo>
                  <a:lnTo>
                    <a:pt x="13" y="27"/>
                  </a:lnTo>
                  <a:lnTo>
                    <a:pt x="9" y="25"/>
                  </a:lnTo>
                  <a:lnTo>
                    <a:pt x="6" y="21"/>
                  </a:lnTo>
                  <a:lnTo>
                    <a:pt x="6" y="17"/>
                  </a:lnTo>
                  <a:lnTo>
                    <a:pt x="6" y="17"/>
                  </a:lnTo>
                  <a:lnTo>
                    <a:pt x="6" y="12"/>
                  </a:lnTo>
                  <a:lnTo>
                    <a:pt x="9" y="8"/>
                  </a:lnTo>
                  <a:lnTo>
                    <a:pt x="13" y="5"/>
                  </a:lnTo>
                  <a:lnTo>
                    <a:pt x="17" y="4"/>
                  </a:lnTo>
                  <a:lnTo>
                    <a:pt x="17" y="4"/>
                  </a:lnTo>
                  <a:lnTo>
                    <a:pt x="22" y="5"/>
                  </a:lnTo>
                  <a:lnTo>
                    <a:pt x="26" y="8"/>
                  </a:lnTo>
                  <a:lnTo>
                    <a:pt x="29" y="12"/>
                  </a:lnTo>
                  <a:lnTo>
                    <a:pt x="30" y="17"/>
                  </a:lnTo>
                  <a:lnTo>
                    <a:pt x="30" y="17"/>
                  </a:lnTo>
                  <a:lnTo>
                    <a:pt x="29" y="21"/>
                  </a:lnTo>
                  <a:lnTo>
                    <a:pt x="26" y="25"/>
                  </a:lnTo>
                  <a:lnTo>
                    <a:pt x="22" y="27"/>
                  </a:lnTo>
                  <a:lnTo>
                    <a:pt x="17" y="28"/>
                  </a:lnTo>
                  <a:lnTo>
                    <a:pt x="17" y="28"/>
                  </a:lnTo>
                  <a:close/>
                  <a:moveTo>
                    <a:pt x="17" y="6"/>
                  </a:moveTo>
                  <a:lnTo>
                    <a:pt x="17" y="6"/>
                  </a:lnTo>
                  <a:lnTo>
                    <a:pt x="14" y="8"/>
                  </a:lnTo>
                  <a:lnTo>
                    <a:pt x="11" y="10"/>
                  </a:lnTo>
                  <a:lnTo>
                    <a:pt x="8" y="12"/>
                  </a:lnTo>
                  <a:lnTo>
                    <a:pt x="8" y="17"/>
                  </a:lnTo>
                  <a:lnTo>
                    <a:pt x="8" y="17"/>
                  </a:lnTo>
                  <a:lnTo>
                    <a:pt x="8" y="20"/>
                  </a:lnTo>
                  <a:lnTo>
                    <a:pt x="11" y="24"/>
                  </a:lnTo>
                  <a:lnTo>
                    <a:pt x="14" y="25"/>
                  </a:lnTo>
                  <a:lnTo>
                    <a:pt x="17" y="26"/>
                  </a:lnTo>
                  <a:lnTo>
                    <a:pt x="17" y="26"/>
                  </a:lnTo>
                  <a:lnTo>
                    <a:pt x="21" y="25"/>
                  </a:lnTo>
                  <a:lnTo>
                    <a:pt x="24" y="24"/>
                  </a:lnTo>
                  <a:lnTo>
                    <a:pt x="27" y="20"/>
                  </a:lnTo>
                  <a:lnTo>
                    <a:pt x="28" y="17"/>
                  </a:lnTo>
                  <a:lnTo>
                    <a:pt x="28" y="17"/>
                  </a:lnTo>
                  <a:lnTo>
                    <a:pt x="27" y="12"/>
                  </a:lnTo>
                  <a:lnTo>
                    <a:pt x="24" y="10"/>
                  </a:lnTo>
                  <a:lnTo>
                    <a:pt x="21" y="8"/>
                  </a:lnTo>
                  <a:lnTo>
                    <a:pt x="17" y="6"/>
                  </a:lnTo>
                  <a:lnTo>
                    <a:pt x="17" y="6"/>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1" name="Freeform 38">
              <a:extLst>
                <a:ext uri="{FF2B5EF4-FFF2-40B4-BE49-F238E27FC236}">
                  <a16:creationId xmlns="" xmlns:a16="http://schemas.microsoft.com/office/drawing/2014/main" id="{3E43EFA5-86B6-497F-92C1-05CEB94258F5}"/>
                </a:ext>
              </a:extLst>
            </p:cNvPr>
            <p:cNvSpPr>
              <a:spLocks noEditPoints="1"/>
            </p:cNvSpPr>
            <p:nvPr userDrawn="1"/>
          </p:nvSpPr>
          <p:spPr bwMode="auto">
            <a:xfrm>
              <a:off x="6507163" y="3478213"/>
              <a:ext cx="25400" cy="25400"/>
            </a:xfrm>
            <a:custGeom>
              <a:avLst/>
              <a:gdLst>
                <a:gd name="T0" fmla="*/ 16 w 32"/>
                <a:gd name="T1" fmla="*/ 32 h 32"/>
                <a:gd name="T2" fmla="*/ 16 w 32"/>
                <a:gd name="T3" fmla="*/ 32 h 32"/>
                <a:gd name="T4" fmla="*/ 10 w 32"/>
                <a:gd name="T5" fmla="*/ 31 h 32"/>
                <a:gd name="T6" fmla="*/ 5 w 32"/>
                <a:gd name="T7" fmla="*/ 27 h 32"/>
                <a:gd name="T8" fmla="*/ 1 w 32"/>
                <a:gd name="T9" fmla="*/ 22 h 32"/>
                <a:gd name="T10" fmla="*/ 0 w 32"/>
                <a:gd name="T11" fmla="*/ 16 h 32"/>
                <a:gd name="T12" fmla="*/ 0 w 32"/>
                <a:gd name="T13" fmla="*/ 16 h 32"/>
                <a:gd name="T14" fmla="*/ 1 w 32"/>
                <a:gd name="T15" fmla="*/ 9 h 32"/>
                <a:gd name="T16" fmla="*/ 5 w 32"/>
                <a:gd name="T17" fmla="*/ 4 h 32"/>
                <a:gd name="T18" fmla="*/ 10 w 32"/>
                <a:gd name="T19" fmla="*/ 1 h 32"/>
                <a:gd name="T20" fmla="*/ 16 w 32"/>
                <a:gd name="T21" fmla="*/ 0 h 32"/>
                <a:gd name="T22" fmla="*/ 16 w 32"/>
                <a:gd name="T23" fmla="*/ 0 h 32"/>
                <a:gd name="T24" fmla="*/ 23 w 32"/>
                <a:gd name="T25" fmla="*/ 1 h 32"/>
                <a:gd name="T26" fmla="*/ 28 w 32"/>
                <a:gd name="T27" fmla="*/ 4 h 32"/>
                <a:gd name="T28" fmla="*/ 31 w 32"/>
                <a:gd name="T29" fmla="*/ 9 h 32"/>
                <a:gd name="T30" fmla="*/ 32 w 32"/>
                <a:gd name="T31" fmla="*/ 16 h 32"/>
                <a:gd name="T32" fmla="*/ 32 w 32"/>
                <a:gd name="T33" fmla="*/ 16 h 32"/>
                <a:gd name="T34" fmla="*/ 31 w 32"/>
                <a:gd name="T35" fmla="*/ 22 h 32"/>
                <a:gd name="T36" fmla="*/ 28 w 32"/>
                <a:gd name="T37" fmla="*/ 27 h 32"/>
                <a:gd name="T38" fmla="*/ 23 w 32"/>
                <a:gd name="T39" fmla="*/ 31 h 32"/>
                <a:gd name="T40" fmla="*/ 16 w 32"/>
                <a:gd name="T41" fmla="*/ 32 h 32"/>
                <a:gd name="T42" fmla="*/ 16 w 32"/>
                <a:gd name="T43" fmla="*/ 32 h 32"/>
                <a:gd name="T44" fmla="*/ 16 w 32"/>
                <a:gd name="T45" fmla="*/ 4 h 32"/>
                <a:gd name="T46" fmla="*/ 16 w 32"/>
                <a:gd name="T47" fmla="*/ 4 h 32"/>
                <a:gd name="T48" fmla="*/ 13 w 32"/>
                <a:gd name="T49" fmla="*/ 5 h 32"/>
                <a:gd name="T50" fmla="*/ 9 w 32"/>
                <a:gd name="T51" fmla="*/ 8 h 32"/>
                <a:gd name="T52" fmla="*/ 7 w 32"/>
                <a:gd name="T53" fmla="*/ 11 h 32"/>
                <a:gd name="T54" fmla="*/ 6 w 32"/>
                <a:gd name="T55" fmla="*/ 16 h 32"/>
                <a:gd name="T56" fmla="*/ 6 w 32"/>
                <a:gd name="T57" fmla="*/ 16 h 32"/>
                <a:gd name="T58" fmla="*/ 7 w 32"/>
                <a:gd name="T59" fmla="*/ 19 h 32"/>
                <a:gd name="T60" fmla="*/ 9 w 32"/>
                <a:gd name="T61" fmla="*/ 23 h 32"/>
                <a:gd name="T62" fmla="*/ 13 w 32"/>
                <a:gd name="T63" fmla="*/ 25 h 32"/>
                <a:gd name="T64" fmla="*/ 16 w 32"/>
                <a:gd name="T65" fmla="*/ 26 h 32"/>
                <a:gd name="T66" fmla="*/ 16 w 32"/>
                <a:gd name="T67" fmla="*/ 26 h 32"/>
                <a:gd name="T68" fmla="*/ 21 w 32"/>
                <a:gd name="T69" fmla="*/ 25 h 32"/>
                <a:gd name="T70" fmla="*/ 24 w 32"/>
                <a:gd name="T71" fmla="*/ 23 h 32"/>
                <a:gd name="T72" fmla="*/ 26 w 32"/>
                <a:gd name="T73" fmla="*/ 19 h 32"/>
                <a:gd name="T74" fmla="*/ 28 w 32"/>
                <a:gd name="T75" fmla="*/ 16 h 32"/>
                <a:gd name="T76" fmla="*/ 28 w 32"/>
                <a:gd name="T77" fmla="*/ 16 h 32"/>
                <a:gd name="T78" fmla="*/ 26 w 32"/>
                <a:gd name="T79" fmla="*/ 11 h 32"/>
                <a:gd name="T80" fmla="*/ 24 w 32"/>
                <a:gd name="T81" fmla="*/ 8 h 32"/>
                <a:gd name="T82" fmla="*/ 21 w 32"/>
                <a:gd name="T83" fmla="*/ 5 h 32"/>
                <a:gd name="T84" fmla="*/ 16 w 32"/>
                <a:gd name="T85" fmla="*/ 4 h 32"/>
                <a:gd name="T86" fmla="*/ 16 w 32"/>
                <a:gd name="T87" fmla="*/ 4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2" h="32">
                  <a:moveTo>
                    <a:pt x="16" y="32"/>
                  </a:moveTo>
                  <a:lnTo>
                    <a:pt x="16" y="32"/>
                  </a:lnTo>
                  <a:lnTo>
                    <a:pt x="10" y="31"/>
                  </a:lnTo>
                  <a:lnTo>
                    <a:pt x="5" y="27"/>
                  </a:lnTo>
                  <a:lnTo>
                    <a:pt x="1" y="22"/>
                  </a:lnTo>
                  <a:lnTo>
                    <a:pt x="0" y="16"/>
                  </a:lnTo>
                  <a:lnTo>
                    <a:pt x="0" y="16"/>
                  </a:lnTo>
                  <a:lnTo>
                    <a:pt x="1" y="9"/>
                  </a:lnTo>
                  <a:lnTo>
                    <a:pt x="5" y="4"/>
                  </a:lnTo>
                  <a:lnTo>
                    <a:pt x="10" y="1"/>
                  </a:lnTo>
                  <a:lnTo>
                    <a:pt x="16" y="0"/>
                  </a:lnTo>
                  <a:lnTo>
                    <a:pt x="16" y="0"/>
                  </a:lnTo>
                  <a:lnTo>
                    <a:pt x="23" y="1"/>
                  </a:lnTo>
                  <a:lnTo>
                    <a:pt x="28" y="4"/>
                  </a:lnTo>
                  <a:lnTo>
                    <a:pt x="31" y="9"/>
                  </a:lnTo>
                  <a:lnTo>
                    <a:pt x="32" y="16"/>
                  </a:lnTo>
                  <a:lnTo>
                    <a:pt x="32" y="16"/>
                  </a:lnTo>
                  <a:lnTo>
                    <a:pt x="31" y="22"/>
                  </a:lnTo>
                  <a:lnTo>
                    <a:pt x="28" y="27"/>
                  </a:lnTo>
                  <a:lnTo>
                    <a:pt x="23" y="31"/>
                  </a:lnTo>
                  <a:lnTo>
                    <a:pt x="16" y="32"/>
                  </a:lnTo>
                  <a:lnTo>
                    <a:pt x="16" y="32"/>
                  </a:lnTo>
                  <a:close/>
                  <a:moveTo>
                    <a:pt x="16" y="4"/>
                  </a:moveTo>
                  <a:lnTo>
                    <a:pt x="16" y="4"/>
                  </a:lnTo>
                  <a:lnTo>
                    <a:pt x="13" y="5"/>
                  </a:lnTo>
                  <a:lnTo>
                    <a:pt x="9" y="8"/>
                  </a:lnTo>
                  <a:lnTo>
                    <a:pt x="7" y="11"/>
                  </a:lnTo>
                  <a:lnTo>
                    <a:pt x="6" y="16"/>
                  </a:lnTo>
                  <a:lnTo>
                    <a:pt x="6" y="16"/>
                  </a:lnTo>
                  <a:lnTo>
                    <a:pt x="7" y="19"/>
                  </a:lnTo>
                  <a:lnTo>
                    <a:pt x="9" y="23"/>
                  </a:lnTo>
                  <a:lnTo>
                    <a:pt x="13" y="25"/>
                  </a:lnTo>
                  <a:lnTo>
                    <a:pt x="16" y="26"/>
                  </a:lnTo>
                  <a:lnTo>
                    <a:pt x="16" y="26"/>
                  </a:lnTo>
                  <a:lnTo>
                    <a:pt x="21" y="25"/>
                  </a:lnTo>
                  <a:lnTo>
                    <a:pt x="24" y="23"/>
                  </a:lnTo>
                  <a:lnTo>
                    <a:pt x="26" y="19"/>
                  </a:lnTo>
                  <a:lnTo>
                    <a:pt x="28" y="16"/>
                  </a:lnTo>
                  <a:lnTo>
                    <a:pt x="28" y="16"/>
                  </a:lnTo>
                  <a:lnTo>
                    <a:pt x="26" y="11"/>
                  </a:lnTo>
                  <a:lnTo>
                    <a:pt x="24" y="8"/>
                  </a:lnTo>
                  <a:lnTo>
                    <a:pt x="21" y="5"/>
                  </a:lnTo>
                  <a:lnTo>
                    <a:pt x="16" y="4"/>
                  </a:lnTo>
                  <a:lnTo>
                    <a:pt x="16" y="4"/>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2" name="Freeform 39">
              <a:extLst>
                <a:ext uri="{FF2B5EF4-FFF2-40B4-BE49-F238E27FC236}">
                  <a16:creationId xmlns="" xmlns:a16="http://schemas.microsoft.com/office/drawing/2014/main" id="{F962D70A-D1F3-4D96-AD89-D8F90968B9B6}"/>
                </a:ext>
              </a:extLst>
            </p:cNvPr>
            <p:cNvSpPr>
              <a:spLocks noEditPoints="1"/>
            </p:cNvSpPr>
            <p:nvPr userDrawn="1"/>
          </p:nvSpPr>
          <p:spPr bwMode="auto">
            <a:xfrm>
              <a:off x="6505576" y="3478213"/>
              <a:ext cx="26988" cy="26988"/>
            </a:xfrm>
            <a:custGeom>
              <a:avLst/>
              <a:gdLst>
                <a:gd name="T0" fmla="*/ 17 w 34"/>
                <a:gd name="T1" fmla="*/ 34 h 34"/>
                <a:gd name="T2" fmla="*/ 11 w 34"/>
                <a:gd name="T3" fmla="*/ 33 h 34"/>
                <a:gd name="T4" fmla="*/ 1 w 34"/>
                <a:gd name="T5" fmla="*/ 23 h 34"/>
                <a:gd name="T6" fmla="*/ 0 w 34"/>
                <a:gd name="T7" fmla="*/ 17 h 34"/>
                <a:gd name="T8" fmla="*/ 1 w 34"/>
                <a:gd name="T9" fmla="*/ 13 h 34"/>
                <a:gd name="T10" fmla="*/ 6 w 34"/>
                <a:gd name="T11" fmla="*/ 4 h 34"/>
                <a:gd name="T12" fmla="*/ 14 w 34"/>
                <a:gd name="T13" fmla="*/ 0 h 34"/>
                <a:gd name="T14" fmla="*/ 17 w 34"/>
                <a:gd name="T15" fmla="*/ 0 h 34"/>
                <a:gd name="T16" fmla="*/ 24 w 34"/>
                <a:gd name="T17" fmla="*/ 1 h 34"/>
                <a:gd name="T18" fmla="*/ 33 w 34"/>
                <a:gd name="T19" fmla="*/ 10 h 34"/>
                <a:gd name="T20" fmla="*/ 34 w 34"/>
                <a:gd name="T21" fmla="*/ 17 h 34"/>
                <a:gd name="T22" fmla="*/ 34 w 34"/>
                <a:gd name="T23" fmla="*/ 20 h 34"/>
                <a:gd name="T24" fmla="*/ 30 w 34"/>
                <a:gd name="T25" fmla="*/ 28 h 34"/>
                <a:gd name="T26" fmla="*/ 21 w 34"/>
                <a:gd name="T27" fmla="*/ 33 h 34"/>
                <a:gd name="T28" fmla="*/ 17 w 34"/>
                <a:gd name="T29" fmla="*/ 34 h 34"/>
                <a:gd name="T30" fmla="*/ 17 w 34"/>
                <a:gd name="T31" fmla="*/ 2 h 34"/>
                <a:gd name="T32" fmla="*/ 7 w 34"/>
                <a:gd name="T33" fmla="*/ 5 h 34"/>
                <a:gd name="T34" fmla="*/ 2 w 34"/>
                <a:gd name="T35" fmla="*/ 17 h 34"/>
                <a:gd name="T36" fmla="*/ 3 w 34"/>
                <a:gd name="T37" fmla="*/ 23 h 34"/>
                <a:gd name="T38" fmla="*/ 11 w 34"/>
                <a:gd name="T39" fmla="*/ 31 h 34"/>
                <a:gd name="T40" fmla="*/ 17 w 34"/>
                <a:gd name="T41" fmla="*/ 32 h 34"/>
                <a:gd name="T42" fmla="*/ 29 w 34"/>
                <a:gd name="T43" fmla="*/ 27 h 34"/>
                <a:gd name="T44" fmla="*/ 32 w 34"/>
                <a:gd name="T45" fmla="*/ 17 h 34"/>
                <a:gd name="T46" fmla="*/ 31 w 34"/>
                <a:gd name="T47" fmla="*/ 11 h 34"/>
                <a:gd name="T48" fmla="*/ 23 w 34"/>
                <a:gd name="T49" fmla="*/ 3 h 34"/>
                <a:gd name="T50" fmla="*/ 17 w 34"/>
                <a:gd name="T51" fmla="*/ 2 h 34"/>
                <a:gd name="T52" fmla="*/ 17 w 34"/>
                <a:gd name="T53" fmla="*/ 28 h 34"/>
                <a:gd name="T54" fmla="*/ 9 w 34"/>
                <a:gd name="T55" fmla="*/ 25 h 34"/>
                <a:gd name="T56" fmla="*/ 6 w 34"/>
                <a:gd name="T57" fmla="*/ 17 h 34"/>
                <a:gd name="T58" fmla="*/ 7 w 34"/>
                <a:gd name="T59" fmla="*/ 12 h 34"/>
                <a:gd name="T60" fmla="*/ 13 w 34"/>
                <a:gd name="T61" fmla="*/ 5 h 34"/>
                <a:gd name="T62" fmla="*/ 17 w 34"/>
                <a:gd name="T63" fmla="*/ 4 h 34"/>
                <a:gd name="T64" fmla="*/ 26 w 34"/>
                <a:gd name="T65" fmla="*/ 8 h 34"/>
                <a:gd name="T66" fmla="*/ 30 w 34"/>
                <a:gd name="T67" fmla="*/ 17 h 34"/>
                <a:gd name="T68" fmla="*/ 29 w 34"/>
                <a:gd name="T69" fmla="*/ 21 h 34"/>
                <a:gd name="T70" fmla="*/ 22 w 34"/>
                <a:gd name="T71" fmla="*/ 27 h 34"/>
                <a:gd name="T72" fmla="*/ 17 w 34"/>
                <a:gd name="T73" fmla="*/ 28 h 34"/>
                <a:gd name="T74" fmla="*/ 17 w 34"/>
                <a:gd name="T75" fmla="*/ 6 h 34"/>
                <a:gd name="T76" fmla="*/ 10 w 34"/>
                <a:gd name="T77" fmla="*/ 10 h 34"/>
                <a:gd name="T78" fmla="*/ 8 w 34"/>
                <a:gd name="T79" fmla="*/ 17 h 34"/>
                <a:gd name="T80" fmla="*/ 9 w 34"/>
                <a:gd name="T81" fmla="*/ 20 h 34"/>
                <a:gd name="T82" fmla="*/ 14 w 34"/>
                <a:gd name="T83" fmla="*/ 25 h 34"/>
                <a:gd name="T84" fmla="*/ 17 w 34"/>
                <a:gd name="T85" fmla="*/ 26 h 34"/>
                <a:gd name="T86" fmla="*/ 24 w 34"/>
                <a:gd name="T87" fmla="*/ 24 h 34"/>
                <a:gd name="T88" fmla="*/ 27 w 34"/>
                <a:gd name="T89" fmla="*/ 17 h 34"/>
                <a:gd name="T90" fmla="*/ 26 w 34"/>
                <a:gd name="T91" fmla="*/ 12 h 34"/>
                <a:gd name="T92" fmla="*/ 22 w 34"/>
                <a:gd name="T93" fmla="*/ 8 h 34"/>
                <a:gd name="T94" fmla="*/ 17 w 34"/>
                <a:gd name="T95" fmla="*/ 6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4" h="34">
                  <a:moveTo>
                    <a:pt x="17" y="34"/>
                  </a:moveTo>
                  <a:lnTo>
                    <a:pt x="17" y="34"/>
                  </a:lnTo>
                  <a:lnTo>
                    <a:pt x="14" y="33"/>
                  </a:lnTo>
                  <a:lnTo>
                    <a:pt x="11" y="33"/>
                  </a:lnTo>
                  <a:lnTo>
                    <a:pt x="6" y="28"/>
                  </a:lnTo>
                  <a:lnTo>
                    <a:pt x="1" y="23"/>
                  </a:lnTo>
                  <a:lnTo>
                    <a:pt x="1" y="20"/>
                  </a:lnTo>
                  <a:lnTo>
                    <a:pt x="0" y="17"/>
                  </a:lnTo>
                  <a:lnTo>
                    <a:pt x="0" y="17"/>
                  </a:lnTo>
                  <a:lnTo>
                    <a:pt x="1" y="13"/>
                  </a:lnTo>
                  <a:lnTo>
                    <a:pt x="1" y="10"/>
                  </a:lnTo>
                  <a:lnTo>
                    <a:pt x="6" y="4"/>
                  </a:lnTo>
                  <a:lnTo>
                    <a:pt x="11" y="1"/>
                  </a:lnTo>
                  <a:lnTo>
                    <a:pt x="14" y="0"/>
                  </a:lnTo>
                  <a:lnTo>
                    <a:pt x="17" y="0"/>
                  </a:lnTo>
                  <a:lnTo>
                    <a:pt x="17" y="0"/>
                  </a:lnTo>
                  <a:lnTo>
                    <a:pt x="21" y="0"/>
                  </a:lnTo>
                  <a:lnTo>
                    <a:pt x="24" y="1"/>
                  </a:lnTo>
                  <a:lnTo>
                    <a:pt x="30" y="4"/>
                  </a:lnTo>
                  <a:lnTo>
                    <a:pt x="33" y="10"/>
                  </a:lnTo>
                  <a:lnTo>
                    <a:pt x="34" y="13"/>
                  </a:lnTo>
                  <a:lnTo>
                    <a:pt x="34" y="17"/>
                  </a:lnTo>
                  <a:lnTo>
                    <a:pt x="34" y="17"/>
                  </a:lnTo>
                  <a:lnTo>
                    <a:pt x="34" y="20"/>
                  </a:lnTo>
                  <a:lnTo>
                    <a:pt x="33" y="23"/>
                  </a:lnTo>
                  <a:lnTo>
                    <a:pt x="30" y="28"/>
                  </a:lnTo>
                  <a:lnTo>
                    <a:pt x="24" y="33"/>
                  </a:lnTo>
                  <a:lnTo>
                    <a:pt x="21" y="33"/>
                  </a:lnTo>
                  <a:lnTo>
                    <a:pt x="17" y="34"/>
                  </a:lnTo>
                  <a:lnTo>
                    <a:pt x="17" y="34"/>
                  </a:lnTo>
                  <a:close/>
                  <a:moveTo>
                    <a:pt x="17" y="2"/>
                  </a:moveTo>
                  <a:lnTo>
                    <a:pt x="17" y="2"/>
                  </a:lnTo>
                  <a:lnTo>
                    <a:pt x="11" y="3"/>
                  </a:lnTo>
                  <a:lnTo>
                    <a:pt x="7" y="5"/>
                  </a:lnTo>
                  <a:lnTo>
                    <a:pt x="3" y="11"/>
                  </a:lnTo>
                  <a:lnTo>
                    <a:pt x="2" y="17"/>
                  </a:lnTo>
                  <a:lnTo>
                    <a:pt x="2" y="17"/>
                  </a:lnTo>
                  <a:lnTo>
                    <a:pt x="3" y="23"/>
                  </a:lnTo>
                  <a:lnTo>
                    <a:pt x="7" y="27"/>
                  </a:lnTo>
                  <a:lnTo>
                    <a:pt x="11" y="31"/>
                  </a:lnTo>
                  <a:lnTo>
                    <a:pt x="17" y="32"/>
                  </a:lnTo>
                  <a:lnTo>
                    <a:pt x="17" y="32"/>
                  </a:lnTo>
                  <a:lnTo>
                    <a:pt x="23" y="31"/>
                  </a:lnTo>
                  <a:lnTo>
                    <a:pt x="29" y="27"/>
                  </a:lnTo>
                  <a:lnTo>
                    <a:pt x="31" y="23"/>
                  </a:lnTo>
                  <a:lnTo>
                    <a:pt x="32" y="17"/>
                  </a:lnTo>
                  <a:lnTo>
                    <a:pt x="32" y="17"/>
                  </a:lnTo>
                  <a:lnTo>
                    <a:pt x="31" y="11"/>
                  </a:lnTo>
                  <a:lnTo>
                    <a:pt x="29" y="5"/>
                  </a:lnTo>
                  <a:lnTo>
                    <a:pt x="23" y="3"/>
                  </a:lnTo>
                  <a:lnTo>
                    <a:pt x="17" y="2"/>
                  </a:lnTo>
                  <a:lnTo>
                    <a:pt x="17" y="2"/>
                  </a:lnTo>
                  <a:close/>
                  <a:moveTo>
                    <a:pt x="17" y="28"/>
                  </a:moveTo>
                  <a:lnTo>
                    <a:pt x="17" y="28"/>
                  </a:lnTo>
                  <a:lnTo>
                    <a:pt x="13" y="27"/>
                  </a:lnTo>
                  <a:lnTo>
                    <a:pt x="9" y="25"/>
                  </a:lnTo>
                  <a:lnTo>
                    <a:pt x="7" y="21"/>
                  </a:lnTo>
                  <a:lnTo>
                    <a:pt x="6" y="17"/>
                  </a:lnTo>
                  <a:lnTo>
                    <a:pt x="6" y="17"/>
                  </a:lnTo>
                  <a:lnTo>
                    <a:pt x="7" y="12"/>
                  </a:lnTo>
                  <a:lnTo>
                    <a:pt x="9" y="8"/>
                  </a:lnTo>
                  <a:lnTo>
                    <a:pt x="13" y="5"/>
                  </a:lnTo>
                  <a:lnTo>
                    <a:pt x="17" y="4"/>
                  </a:lnTo>
                  <a:lnTo>
                    <a:pt x="17" y="4"/>
                  </a:lnTo>
                  <a:lnTo>
                    <a:pt x="22" y="5"/>
                  </a:lnTo>
                  <a:lnTo>
                    <a:pt x="26" y="8"/>
                  </a:lnTo>
                  <a:lnTo>
                    <a:pt x="29" y="12"/>
                  </a:lnTo>
                  <a:lnTo>
                    <a:pt x="30" y="17"/>
                  </a:lnTo>
                  <a:lnTo>
                    <a:pt x="30" y="17"/>
                  </a:lnTo>
                  <a:lnTo>
                    <a:pt x="29" y="21"/>
                  </a:lnTo>
                  <a:lnTo>
                    <a:pt x="26" y="25"/>
                  </a:lnTo>
                  <a:lnTo>
                    <a:pt x="22" y="27"/>
                  </a:lnTo>
                  <a:lnTo>
                    <a:pt x="17" y="28"/>
                  </a:lnTo>
                  <a:lnTo>
                    <a:pt x="17" y="28"/>
                  </a:lnTo>
                  <a:close/>
                  <a:moveTo>
                    <a:pt x="17" y="6"/>
                  </a:moveTo>
                  <a:lnTo>
                    <a:pt x="17" y="6"/>
                  </a:lnTo>
                  <a:lnTo>
                    <a:pt x="14" y="8"/>
                  </a:lnTo>
                  <a:lnTo>
                    <a:pt x="10" y="10"/>
                  </a:lnTo>
                  <a:lnTo>
                    <a:pt x="9" y="12"/>
                  </a:lnTo>
                  <a:lnTo>
                    <a:pt x="8" y="17"/>
                  </a:lnTo>
                  <a:lnTo>
                    <a:pt x="8" y="17"/>
                  </a:lnTo>
                  <a:lnTo>
                    <a:pt x="9" y="20"/>
                  </a:lnTo>
                  <a:lnTo>
                    <a:pt x="10" y="24"/>
                  </a:lnTo>
                  <a:lnTo>
                    <a:pt x="14" y="25"/>
                  </a:lnTo>
                  <a:lnTo>
                    <a:pt x="17" y="26"/>
                  </a:lnTo>
                  <a:lnTo>
                    <a:pt x="17" y="26"/>
                  </a:lnTo>
                  <a:lnTo>
                    <a:pt x="22" y="25"/>
                  </a:lnTo>
                  <a:lnTo>
                    <a:pt x="24" y="24"/>
                  </a:lnTo>
                  <a:lnTo>
                    <a:pt x="26" y="20"/>
                  </a:lnTo>
                  <a:lnTo>
                    <a:pt x="27" y="17"/>
                  </a:lnTo>
                  <a:lnTo>
                    <a:pt x="27" y="17"/>
                  </a:lnTo>
                  <a:lnTo>
                    <a:pt x="26" y="12"/>
                  </a:lnTo>
                  <a:lnTo>
                    <a:pt x="24" y="10"/>
                  </a:lnTo>
                  <a:lnTo>
                    <a:pt x="22" y="8"/>
                  </a:lnTo>
                  <a:lnTo>
                    <a:pt x="17" y="6"/>
                  </a:lnTo>
                  <a:lnTo>
                    <a:pt x="17" y="6"/>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3" name="Freeform 40">
              <a:extLst>
                <a:ext uri="{FF2B5EF4-FFF2-40B4-BE49-F238E27FC236}">
                  <a16:creationId xmlns="" xmlns:a16="http://schemas.microsoft.com/office/drawing/2014/main" id="{9BEEA208-8F31-4821-93C1-25DCC50DDAC0}"/>
                </a:ext>
              </a:extLst>
            </p:cNvPr>
            <p:cNvSpPr>
              <a:spLocks noEditPoints="1"/>
            </p:cNvSpPr>
            <p:nvPr userDrawn="1"/>
          </p:nvSpPr>
          <p:spPr bwMode="auto">
            <a:xfrm>
              <a:off x="6535738" y="3478213"/>
              <a:ext cx="25400" cy="25400"/>
            </a:xfrm>
            <a:custGeom>
              <a:avLst/>
              <a:gdLst>
                <a:gd name="T0" fmla="*/ 16 w 32"/>
                <a:gd name="T1" fmla="*/ 32 h 32"/>
                <a:gd name="T2" fmla="*/ 16 w 32"/>
                <a:gd name="T3" fmla="*/ 32 h 32"/>
                <a:gd name="T4" fmla="*/ 9 w 32"/>
                <a:gd name="T5" fmla="*/ 31 h 32"/>
                <a:gd name="T6" fmla="*/ 4 w 32"/>
                <a:gd name="T7" fmla="*/ 27 h 32"/>
                <a:gd name="T8" fmla="*/ 1 w 32"/>
                <a:gd name="T9" fmla="*/ 22 h 32"/>
                <a:gd name="T10" fmla="*/ 0 w 32"/>
                <a:gd name="T11" fmla="*/ 16 h 32"/>
                <a:gd name="T12" fmla="*/ 0 w 32"/>
                <a:gd name="T13" fmla="*/ 16 h 32"/>
                <a:gd name="T14" fmla="*/ 1 w 32"/>
                <a:gd name="T15" fmla="*/ 9 h 32"/>
                <a:gd name="T16" fmla="*/ 4 w 32"/>
                <a:gd name="T17" fmla="*/ 4 h 32"/>
                <a:gd name="T18" fmla="*/ 9 w 32"/>
                <a:gd name="T19" fmla="*/ 1 h 32"/>
                <a:gd name="T20" fmla="*/ 16 w 32"/>
                <a:gd name="T21" fmla="*/ 0 h 32"/>
                <a:gd name="T22" fmla="*/ 16 w 32"/>
                <a:gd name="T23" fmla="*/ 0 h 32"/>
                <a:gd name="T24" fmla="*/ 22 w 32"/>
                <a:gd name="T25" fmla="*/ 1 h 32"/>
                <a:gd name="T26" fmla="*/ 27 w 32"/>
                <a:gd name="T27" fmla="*/ 4 h 32"/>
                <a:gd name="T28" fmla="*/ 31 w 32"/>
                <a:gd name="T29" fmla="*/ 9 h 32"/>
                <a:gd name="T30" fmla="*/ 32 w 32"/>
                <a:gd name="T31" fmla="*/ 16 h 32"/>
                <a:gd name="T32" fmla="*/ 32 w 32"/>
                <a:gd name="T33" fmla="*/ 16 h 32"/>
                <a:gd name="T34" fmla="*/ 31 w 32"/>
                <a:gd name="T35" fmla="*/ 22 h 32"/>
                <a:gd name="T36" fmla="*/ 27 w 32"/>
                <a:gd name="T37" fmla="*/ 27 h 32"/>
                <a:gd name="T38" fmla="*/ 22 w 32"/>
                <a:gd name="T39" fmla="*/ 31 h 32"/>
                <a:gd name="T40" fmla="*/ 16 w 32"/>
                <a:gd name="T41" fmla="*/ 32 h 32"/>
                <a:gd name="T42" fmla="*/ 16 w 32"/>
                <a:gd name="T43" fmla="*/ 32 h 32"/>
                <a:gd name="T44" fmla="*/ 16 w 32"/>
                <a:gd name="T45" fmla="*/ 4 h 32"/>
                <a:gd name="T46" fmla="*/ 16 w 32"/>
                <a:gd name="T47" fmla="*/ 4 h 32"/>
                <a:gd name="T48" fmla="*/ 11 w 32"/>
                <a:gd name="T49" fmla="*/ 5 h 32"/>
                <a:gd name="T50" fmla="*/ 8 w 32"/>
                <a:gd name="T51" fmla="*/ 8 h 32"/>
                <a:gd name="T52" fmla="*/ 6 w 32"/>
                <a:gd name="T53" fmla="*/ 11 h 32"/>
                <a:gd name="T54" fmla="*/ 4 w 32"/>
                <a:gd name="T55" fmla="*/ 16 h 32"/>
                <a:gd name="T56" fmla="*/ 4 w 32"/>
                <a:gd name="T57" fmla="*/ 16 h 32"/>
                <a:gd name="T58" fmla="*/ 6 w 32"/>
                <a:gd name="T59" fmla="*/ 19 h 32"/>
                <a:gd name="T60" fmla="*/ 8 w 32"/>
                <a:gd name="T61" fmla="*/ 23 h 32"/>
                <a:gd name="T62" fmla="*/ 11 w 32"/>
                <a:gd name="T63" fmla="*/ 25 h 32"/>
                <a:gd name="T64" fmla="*/ 16 w 32"/>
                <a:gd name="T65" fmla="*/ 26 h 32"/>
                <a:gd name="T66" fmla="*/ 16 w 32"/>
                <a:gd name="T67" fmla="*/ 26 h 32"/>
                <a:gd name="T68" fmla="*/ 19 w 32"/>
                <a:gd name="T69" fmla="*/ 25 h 32"/>
                <a:gd name="T70" fmla="*/ 23 w 32"/>
                <a:gd name="T71" fmla="*/ 23 h 32"/>
                <a:gd name="T72" fmla="*/ 25 w 32"/>
                <a:gd name="T73" fmla="*/ 19 h 32"/>
                <a:gd name="T74" fmla="*/ 26 w 32"/>
                <a:gd name="T75" fmla="*/ 16 h 32"/>
                <a:gd name="T76" fmla="*/ 26 w 32"/>
                <a:gd name="T77" fmla="*/ 16 h 32"/>
                <a:gd name="T78" fmla="*/ 25 w 32"/>
                <a:gd name="T79" fmla="*/ 11 h 32"/>
                <a:gd name="T80" fmla="*/ 23 w 32"/>
                <a:gd name="T81" fmla="*/ 8 h 32"/>
                <a:gd name="T82" fmla="*/ 19 w 32"/>
                <a:gd name="T83" fmla="*/ 5 h 32"/>
                <a:gd name="T84" fmla="*/ 16 w 32"/>
                <a:gd name="T85" fmla="*/ 4 h 32"/>
                <a:gd name="T86" fmla="*/ 16 w 32"/>
                <a:gd name="T87" fmla="*/ 4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2" h="32">
                  <a:moveTo>
                    <a:pt x="16" y="32"/>
                  </a:moveTo>
                  <a:lnTo>
                    <a:pt x="16" y="32"/>
                  </a:lnTo>
                  <a:lnTo>
                    <a:pt x="9" y="31"/>
                  </a:lnTo>
                  <a:lnTo>
                    <a:pt x="4" y="27"/>
                  </a:lnTo>
                  <a:lnTo>
                    <a:pt x="1" y="22"/>
                  </a:lnTo>
                  <a:lnTo>
                    <a:pt x="0" y="16"/>
                  </a:lnTo>
                  <a:lnTo>
                    <a:pt x="0" y="16"/>
                  </a:lnTo>
                  <a:lnTo>
                    <a:pt x="1" y="9"/>
                  </a:lnTo>
                  <a:lnTo>
                    <a:pt x="4" y="4"/>
                  </a:lnTo>
                  <a:lnTo>
                    <a:pt x="9" y="1"/>
                  </a:lnTo>
                  <a:lnTo>
                    <a:pt x="16" y="0"/>
                  </a:lnTo>
                  <a:lnTo>
                    <a:pt x="16" y="0"/>
                  </a:lnTo>
                  <a:lnTo>
                    <a:pt x="22" y="1"/>
                  </a:lnTo>
                  <a:lnTo>
                    <a:pt x="27" y="4"/>
                  </a:lnTo>
                  <a:lnTo>
                    <a:pt x="31" y="9"/>
                  </a:lnTo>
                  <a:lnTo>
                    <a:pt x="32" y="16"/>
                  </a:lnTo>
                  <a:lnTo>
                    <a:pt x="32" y="16"/>
                  </a:lnTo>
                  <a:lnTo>
                    <a:pt x="31" y="22"/>
                  </a:lnTo>
                  <a:lnTo>
                    <a:pt x="27" y="27"/>
                  </a:lnTo>
                  <a:lnTo>
                    <a:pt x="22" y="31"/>
                  </a:lnTo>
                  <a:lnTo>
                    <a:pt x="16" y="32"/>
                  </a:lnTo>
                  <a:lnTo>
                    <a:pt x="16" y="32"/>
                  </a:lnTo>
                  <a:close/>
                  <a:moveTo>
                    <a:pt x="16" y="4"/>
                  </a:moveTo>
                  <a:lnTo>
                    <a:pt x="16" y="4"/>
                  </a:lnTo>
                  <a:lnTo>
                    <a:pt x="11" y="5"/>
                  </a:lnTo>
                  <a:lnTo>
                    <a:pt x="8" y="8"/>
                  </a:lnTo>
                  <a:lnTo>
                    <a:pt x="6" y="11"/>
                  </a:lnTo>
                  <a:lnTo>
                    <a:pt x="4" y="16"/>
                  </a:lnTo>
                  <a:lnTo>
                    <a:pt x="4" y="16"/>
                  </a:lnTo>
                  <a:lnTo>
                    <a:pt x="6" y="19"/>
                  </a:lnTo>
                  <a:lnTo>
                    <a:pt x="8" y="23"/>
                  </a:lnTo>
                  <a:lnTo>
                    <a:pt x="11" y="25"/>
                  </a:lnTo>
                  <a:lnTo>
                    <a:pt x="16" y="26"/>
                  </a:lnTo>
                  <a:lnTo>
                    <a:pt x="16" y="26"/>
                  </a:lnTo>
                  <a:lnTo>
                    <a:pt x="19" y="25"/>
                  </a:lnTo>
                  <a:lnTo>
                    <a:pt x="23" y="23"/>
                  </a:lnTo>
                  <a:lnTo>
                    <a:pt x="25" y="19"/>
                  </a:lnTo>
                  <a:lnTo>
                    <a:pt x="26" y="16"/>
                  </a:lnTo>
                  <a:lnTo>
                    <a:pt x="26" y="16"/>
                  </a:lnTo>
                  <a:lnTo>
                    <a:pt x="25" y="11"/>
                  </a:lnTo>
                  <a:lnTo>
                    <a:pt x="23" y="8"/>
                  </a:lnTo>
                  <a:lnTo>
                    <a:pt x="19" y="5"/>
                  </a:lnTo>
                  <a:lnTo>
                    <a:pt x="16" y="4"/>
                  </a:lnTo>
                  <a:lnTo>
                    <a:pt x="16" y="4"/>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4" name="Freeform 41">
              <a:extLst>
                <a:ext uri="{FF2B5EF4-FFF2-40B4-BE49-F238E27FC236}">
                  <a16:creationId xmlns="" xmlns:a16="http://schemas.microsoft.com/office/drawing/2014/main" id="{0FA8B9D4-9EAF-41AE-BBDF-CC23EA6973EC}"/>
                </a:ext>
              </a:extLst>
            </p:cNvPr>
            <p:cNvSpPr>
              <a:spLocks noEditPoints="1"/>
            </p:cNvSpPr>
            <p:nvPr userDrawn="1"/>
          </p:nvSpPr>
          <p:spPr bwMode="auto">
            <a:xfrm>
              <a:off x="6534151" y="3478213"/>
              <a:ext cx="28575" cy="26988"/>
            </a:xfrm>
            <a:custGeom>
              <a:avLst/>
              <a:gdLst>
                <a:gd name="T0" fmla="*/ 17 w 34"/>
                <a:gd name="T1" fmla="*/ 34 h 34"/>
                <a:gd name="T2" fmla="*/ 10 w 34"/>
                <a:gd name="T3" fmla="*/ 33 h 34"/>
                <a:gd name="T4" fmla="*/ 1 w 34"/>
                <a:gd name="T5" fmla="*/ 23 h 34"/>
                <a:gd name="T6" fmla="*/ 0 w 34"/>
                <a:gd name="T7" fmla="*/ 17 h 34"/>
                <a:gd name="T8" fmla="*/ 0 w 34"/>
                <a:gd name="T9" fmla="*/ 13 h 34"/>
                <a:gd name="T10" fmla="*/ 4 w 34"/>
                <a:gd name="T11" fmla="*/ 4 h 34"/>
                <a:gd name="T12" fmla="*/ 13 w 34"/>
                <a:gd name="T13" fmla="*/ 0 h 34"/>
                <a:gd name="T14" fmla="*/ 17 w 34"/>
                <a:gd name="T15" fmla="*/ 0 h 34"/>
                <a:gd name="T16" fmla="*/ 24 w 34"/>
                <a:gd name="T17" fmla="*/ 1 h 34"/>
                <a:gd name="T18" fmla="*/ 33 w 34"/>
                <a:gd name="T19" fmla="*/ 10 h 34"/>
                <a:gd name="T20" fmla="*/ 34 w 34"/>
                <a:gd name="T21" fmla="*/ 17 h 34"/>
                <a:gd name="T22" fmla="*/ 33 w 34"/>
                <a:gd name="T23" fmla="*/ 20 h 34"/>
                <a:gd name="T24" fmla="*/ 28 w 34"/>
                <a:gd name="T25" fmla="*/ 28 h 34"/>
                <a:gd name="T26" fmla="*/ 20 w 34"/>
                <a:gd name="T27" fmla="*/ 33 h 34"/>
                <a:gd name="T28" fmla="*/ 17 w 34"/>
                <a:gd name="T29" fmla="*/ 34 h 34"/>
                <a:gd name="T30" fmla="*/ 17 w 34"/>
                <a:gd name="T31" fmla="*/ 2 h 34"/>
                <a:gd name="T32" fmla="*/ 5 w 34"/>
                <a:gd name="T33" fmla="*/ 5 h 34"/>
                <a:gd name="T34" fmla="*/ 2 w 34"/>
                <a:gd name="T35" fmla="*/ 17 h 34"/>
                <a:gd name="T36" fmla="*/ 3 w 34"/>
                <a:gd name="T37" fmla="*/ 23 h 34"/>
                <a:gd name="T38" fmla="*/ 11 w 34"/>
                <a:gd name="T39" fmla="*/ 31 h 34"/>
                <a:gd name="T40" fmla="*/ 17 w 34"/>
                <a:gd name="T41" fmla="*/ 32 h 34"/>
                <a:gd name="T42" fmla="*/ 27 w 34"/>
                <a:gd name="T43" fmla="*/ 27 h 34"/>
                <a:gd name="T44" fmla="*/ 32 w 34"/>
                <a:gd name="T45" fmla="*/ 17 h 34"/>
                <a:gd name="T46" fmla="*/ 31 w 34"/>
                <a:gd name="T47" fmla="*/ 11 h 34"/>
                <a:gd name="T48" fmla="*/ 23 w 34"/>
                <a:gd name="T49" fmla="*/ 3 h 34"/>
                <a:gd name="T50" fmla="*/ 17 w 34"/>
                <a:gd name="T51" fmla="*/ 2 h 34"/>
                <a:gd name="T52" fmla="*/ 17 w 34"/>
                <a:gd name="T53" fmla="*/ 28 h 34"/>
                <a:gd name="T54" fmla="*/ 8 w 34"/>
                <a:gd name="T55" fmla="*/ 25 h 34"/>
                <a:gd name="T56" fmla="*/ 4 w 34"/>
                <a:gd name="T57" fmla="*/ 17 h 34"/>
                <a:gd name="T58" fmla="*/ 5 w 34"/>
                <a:gd name="T59" fmla="*/ 12 h 34"/>
                <a:gd name="T60" fmla="*/ 12 w 34"/>
                <a:gd name="T61" fmla="*/ 5 h 34"/>
                <a:gd name="T62" fmla="*/ 17 w 34"/>
                <a:gd name="T63" fmla="*/ 4 h 34"/>
                <a:gd name="T64" fmla="*/ 25 w 34"/>
                <a:gd name="T65" fmla="*/ 8 h 34"/>
                <a:gd name="T66" fmla="*/ 28 w 34"/>
                <a:gd name="T67" fmla="*/ 17 h 34"/>
                <a:gd name="T68" fmla="*/ 27 w 34"/>
                <a:gd name="T69" fmla="*/ 21 h 34"/>
                <a:gd name="T70" fmla="*/ 22 w 34"/>
                <a:gd name="T71" fmla="*/ 27 h 34"/>
                <a:gd name="T72" fmla="*/ 17 w 34"/>
                <a:gd name="T73" fmla="*/ 28 h 34"/>
                <a:gd name="T74" fmla="*/ 17 w 34"/>
                <a:gd name="T75" fmla="*/ 6 h 34"/>
                <a:gd name="T76" fmla="*/ 10 w 34"/>
                <a:gd name="T77" fmla="*/ 10 h 34"/>
                <a:gd name="T78" fmla="*/ 7 w 34"/>
                <a:gd name="T79" fmla="*/ 17 h 34"/>
                <a:gd name="T80" fmla="*/ 8 w 34"/>
                <a:gd name="T81" fmla="*/ 20 h 34"/>
                <a:gd name="T82" fmla="*/ 12 w 34"/>
                <a:gd name="T83" fmla="*/ 25 h 34"/>
                <a:gd name="T84" fmla="*/ 17 w 34"/>
                <a:gd name="T85" fmla="*/ 26 h 34"/>
                <a:gd name="T86" fmla="*/ 24 w 34"/>
                <a:gd name="T87" fmla="*/ 24 h 34"/>
                <a:gd name="T88" fmla="*/ 26 w 34"/>
                <a:gd name="T89" fmla="*/ 17 h 34"/>
                <a:gd name="T90" fmla="*/ 25 w 34"/>
                <a:gd name="T91" fmla="*/ 12 h 34"/>
                <a:gd name="T92" fmla="*/ 20 w 34"/>
                <a:gd name="T93" fmla="*/ 8 h 34"/>
                <a:gd name="T94" fmla="*/ 17 w 34"/>
                <a:gd name="T95" fmla="*/ 6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4" h="34">
                  <a:moveTo>
                    <a:pt x="17" y="34"/>
                  </a:moveTo>
                  <a:lnTo>
                    <a:pt x="17" y="34"/>
                  </a:lnTo>
                  <a:lnTo>
                    <a:pt x="13" y="33"/>
                  </a:lnTo>
                  <a:lnTo>
                    <a:pt x="10" y="33"/>
                  </a:lnTo>
                  <a:lnTo>
                    <a:pt x="4" y="28"/>
                  </a:lnTo>
                  <a:lnTo>
                    <a:pt x="1" y="23"/>
                  </a:lnTo>
                  <a:lnTo>
                    <a:pt x="0" y="20"/>
                  </a:lnTo>
                  <a:lnTo>
                    <a:pt x="0" y="17"/>
                  </a:lnTo>
                  <a:lnTo>
                    <a:pt x="0" y="17"/>
                  </a:lnTo>
                  <a:lnTo>
                    <a:pt x="0" y="13"/>
                  </a:lnTo>
                  <a:lnTo>
                    <a:pt x="1" y="10"/>
                  </a:lnTo>
                  <a:lnTo>
                    <a:pt x="4" y="4"/>
                  </a:lnTo>
                  <a:lnTo>
                    <a:pt x="10" y="1"/>
                  </a:lnTo>
                  <a:lnTo>
                    <a:pt x="13" y="0"/>
                  </a:lnTo>
                  <a:lnTo>
                    <a:pt x="17" y="0"/>
                  </a:lnTo>
                  <a:lnTo>
                    <a:pt x="17" y="0"/>
                  </a:lnTo>
                  <a:lnTo>
                    <a:pt x="20" y="0"/>
                  </a:lnTo>
                  <a:lnTo>
                    <a:pt x="24" y="1"/>
                  </a:lnTo>
                  <a:lnTo>
                    <a:pt x="28" y="4"/>
                  </a:lnTo>
                  <a:lnTo>
                    <a:pt x="33" y="10"/>
                  </a:lnTo>
                  <a:lnTo>
                    <a:pt x="33" y="13"/>
                  </a:lnTo>
                  <a:lnTo>
                    <a:pt x="34" y="17"/>
                  </a:lnTo>
                  <a:lnTo>
                    <a:pt x="34" y="17"/>
                  </a:lnTo>
                  <a:lnTo>
                    <a:pt x="33" y="20"/>
                  </a:lnTo>
                  <a:lnTo>
                    <a:pt x="33" y="23"/>
                  </a:lnTo>
                  <a:lnTo>
                    <a:pt x="28" y="28"/>
                  </a:lnTo>
                  <a:lnTo>
                    <a:pt x="24" y="33"/>
                  </a:lnTo>
                  <a:lnTo>
                    <a:pt x="20" y="33"/>
                  </a:lnTo>
                  <a:lnTo>
                    <a:pt x="17" y="34"/>
                  </a:lnTo>
                  <a:lnTo>
                    <a:pt x="17" y="34"/>
                  </a:lnTo>
                  <a:close/>
                  <a:moveTo>
                    <a:pt x="17" y="2"/>
                  </a:moveTo>
                  <a:lnTo>
                    <a:pt x="17" y="2"/>
                  </a:lnTo>
                  <a:lnTo>
                    <a:pt x="11" y="3"/>
                  </a:lnTo>
                  <a:lnTo>
                    <a:pt x="5" y="5"/>
                  </a:lnTo>
                  <a:lnTo>
                    <a:pt x="3" y="11"/>
                  </a:lnTo>
                  <a:lnTo>
                    <a:pt x="2" y="17"/>
                  </a:lnTo>
                  <a:lnTo>
                    <a:pt x="2" y="17"/>
                  </a:lnTo>
                  <a:lnTo>
                    <a:pt x="3" y="23"/>
                  </a:lnTo>
                  <a:lnTo>
                    <a:pt x="5" y="27"/>
                  </a:lnTo>
                  <a:lnTo>
                    <a:pt x="11" y="31"/>
                  </a:lnTo>
                  <a:lnTo>
                    <a:pt x="17" y="32"/>
                  </a:lnTo>
                  <a:lnTo>
                    <a:pt x="17" y="32"/>
                  </a:lnTo>
                  <a:lnTo>
                    <a:pt x="23" y="31"/>
                  </a:lnTo>
                  <a:lnTo>
                    <a:pt x="27" y="27"/>
                  </a:lnTo>
                  <a:lnTo>
                    <a:pt x="31" y="23"/>
                  </a:lnTo>
                  <a:lnTo>
                    <a:pt x="32" y="17"/>
                  </a:lnTo>
                  <a:lnTo>
                    <a:pt x="32" y="17"/>
                  </a:lnTo>
                  <a:lnTo>
                    <a:pt x="31" y="11"/>
                  </a:lnTo>
                  <a:lnTo>
                    <a:pt x="27" y="5"/>
                  </a:lnTo>
                  <a:lnTo>
                    <a:pt x="23" y="3"/>
                  </a:lnTo>
                  <a:lnTo>
                    <a:pt x="17" y="2"/>
                  </a:lnTo>
                  <a:lnTo>
                    <a:pt x="17" y="2"/>
                  </a:lnTo>
                  <a:close/>
                  <a:moveTo>
                    <a:pt x="17" y="28"/>
                  </a:moveTo>
                  <a:lnTo>
                    <a:pt x="17" y="28"/>
                  </a:lnTo>
                  <a:lnTo>
                    <a:pt x="12" y="27"/>
                  </a:lnTo>
                  <a:lnTo>
                    <a:pt x="8" y="25"/>
                  </a:lnTo>
                  <a:lnTo>
                    <a:pt x="5" y="21"/>
                  </a:lnTo>
                  <a:lnTo>
                    <a:pt x="4" y="17"/>
                  </a:lnTo>
                  <a:lnTo>
                    <a:pt x="4" y="17"/>
                  </a:lnTo>
                  <a:lnTo>
                    <a:pt x="5" y="12"/>
                  </a:lnTo>
                  <a:lnTo>
                    <a:pt x="8" y="8"/>
                  </a:lnTo>
                  <a:lnTo>
                    <a:pt x="12" y="5"/>
                  </a:lnTo>
                  <a:lnTo>
                    <a:pt x="17" y="4"/>
                  </a:lnTo>
                  <a:lnTo>
                    <a:pt x="17" y="4"/>
                  </a:lnTo>
                  <a:lnTo>
                    <a:pt x="22" y="5"/>
                  </a:lnTo>
                  <a:lnTo>
                    <a:pt x="25" y="8"/>
                  </a:lnTo>
                  <a:lnTo>
                    <a:pt x="27" y="12"/>
                  </a:lnTo>
                  <a:lnTo>
                    <a:pt x="28" y="17"/>
                  </a:lnTo>
                  <a:lnTo>
                    <a:pt x="28" y="17"/>
                  </a:lnTo>
                  <a:lnTo>
                    <a:pt x="27" y="21"/>
                  </a:lnTo>
                  <a:lnTo>
                    <a:pt x="25" y="25"/>
                  </a:lnTo>
                  <a:lnTo>
                    <a:pt x="22" y="27"/>
                  </a:lnTo>
                  <a:lnTo>
                    <a:pt x="17" y="28"/>
                  </a:lnTo>
                  <a:lnTo>
                    <a:pt x="17" y="28"/>
                  </a:lnTo>
                  <a:close/>
                  <a:moveTo>
                    <a:pt x="17" y="6"/>
                  </a:moveTo>
                  <a:lnTo>
                    <a:pt x="17" y="6"/>
                  </a:lnTo>
                  <a:lnTo>
                    <a:pt x="12" y="8"/>
                  </a:lnTo>
                  <a:lnTo>
                    <a:pt x="10" y="10"/>
                  </a:lnTo>
                  <a:lnTo>
                    <a:pt x="8" y="12"/>
                  </a:lnTo>
                  <a:lnTo>
                    <a:pt x="7" y="17"/>
                  </a:lnTo>
                  <a:lnTo>
                    <a:pt x="7" y="17"/>
                  </a:lnTo>
                  <a:lnTo>
                    <a:pt x="8" y="20"/>
                  </a:lnTo>
                  <a:lnTo>
                    <a:pt x="10" y="24"/>
                  </a:lnTo>
                  <a:lnTo>
                    <a:pt x="12" y="25"/>
                  </a:lnTo>
                  <a:lnTo>
                    <a:pt x="17" y="26"/>
                  </a:lnTo>
                  <a:lnTo>
                    <a:pt x="17" y="26"/>
                  </a:lnTo>
                  <a:lnTo>
                    <a:pt x="20" y="25"/>
                  </a:lnTo>
                  <a:lnTo>
                    <a:pt x="24" y="24"/>
                  </a:lnTo>
                  <a:lnTo>
                    <a:pt x="25" y="20"/>
                  </a:lnTo>
                  <a:lnTo>
                    <a:pt x="26" y="17"/>
                  </a:lnTo>
                  <a:lnTo>
                    <a:pt x="26" y="17"/>
                  </a:lnTo>
                  <a:lnTo>
                    <a:pt x="25" y="12"/>
                  </a:lnTo>
                  <a:lnTo>
                    <a:pt x="24" y="10"/>
                  </a:lnTo>
                  <a:lnTo>
                    <a:pt x="20" y="8"/>
                  </a:lnTo>
                  <a:lnTo>
                    <a:pt x="17" y="6"/>
                  </a:lnTo>
                  <a:lnTo>
                    <a:pt x="17" y="6"/>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5" name="Freeform 42">
              <a:extLst>
                <a:ext uri="{FF2B5EF4-FFF2-40B4-BE49-F238E27FC236}">
                  <a16:creationId xmlns="" xmlns:a16="http://schemas.microsoft.com/office/drawing/2014/main" id="{460A5E7F-27B6-46BD-A4A1-79ED358B2F1D}"/>
                </a:ext>
              </a:extLst>
            </p:cNvPr>
            <p:cNvSpPr>
              <a:spLocks noEditPoints="1"/>
            </p:cNvSpPr>
            <p:nvPr userDrawn="1"/>
          </p:nvSpPr>
          <p:spPr bwMode="auto">
            <a:xfrm>
              <a:off x="6564313" y="3478213"/>
              <a:ext cx="25400" cy="25400"/>
            </a:xfrm>
            <a:custGeom>
              <a:avLst/>
              <a:gdLst>
                <a:gd name="T0" fmla="*/ 16 w 32"/>
                <a:gd name="T1" fmla="*/ 32 h 32"/>
                <a:gd name="T2" fmla="*/ 16 w 32"/>
                <a:gd name="T3" fmla="*/ 32 h 32"/>
                <a:gd name="T4" fmla="*/ 9 w 32"/>
                <a:gd name="T5" fmla="*/ 31 h 32"/>
                <a:gd name="T6" fmla="*/ 4 w 32"/>
                <a:gd name="T7" fmla="*/ 27 h 32"/>
                <a:gd name="T8" fmla="*/ 1 w 32"/>
                <a:gd name="T9" fmla="*/ 22 h 32"/>
                <a:gd name="T10" fmla="*/ 0 w 32"/>
                <a:gd name="T11" fmla="*/ 16 h 32"/>
                <a:gd name="T12" fmla="*/ 0 w 32"/>
                <a:gd name="T13" fmla="*/ 16 h 32"/>
                <a:gd name="T14" fmla="*/ 1 w 32"/>
                <a:gd name="T15" fmla="*/ 9 h 32"/>
                <a:gd name="T16" fmla="*/ 4 w 32"/>
                <a:gd name="T17" fmla="*/ 4 h 32"/>
                <a:gd name="T18" fmla="*/ 9 w 32"/>
                <a:gd name="T19" fmla="*/ 1 h 32"/>
                <a:gd name="T20" fmla="*/ 16 w 32"/>
                <a:gd name="T21" fmla="*/ 0 h 32"/>
                <a:gd name="T22" fmla="*/ 16 w 32"/>
                <a:gd name="T23" fmla="*/ 0 h 32"/>
                <a:gd name="T24" fmla="*/ 21 w 32"/>
                <a:gd name="T25" fmla="*/ 1 h 32"/>
                <a:gd name="T26" fmla="*/ 27 w 32"/>
                <a:gd name="T27" fmla="*/ 4 h 32"/>
                <a:gd name="T28" fmla="*/ 31 w 32"/>
                <a:gd name="T29" fmla="*/ 9 h 32"/>
                <a:gd name="T30" fmla="*/ 32 w 32"/>
                <a:gd name="T31" fmla="*/ 16 h 32"/>
                <a:gd name="T32" fmla="*/ 32 w 32"/>
                <a:gd name="T33" fmla="*/ 16 h 32"/>
                <a:gd name="T34" fmla="*/ 31 w 32"/>
                <a:gd name="T35" fmla="*/ 22 h 32"/>
                <a:gd name="T36" fmla="*/ 27 w 32"/>
                <a:gd name="T37" fmla="*/ 27 h 32"/>
                <a:gd name="T38" fmla="*/ 21 w 32"/>
                <a:gd name="T39" fmla="*/ 31 h 32"/>
                <a:gd name="T40" fmla="*/ 16 w 32"/>
                <a:gd name="T41" fmla="*/ 32 h 32"/>
                <a:gd name="T42" fmla="*/ 16 w 32"/>
                <a:gd name="T43" fmla="*/ 32 h 32"/>
                <a:gd name="T44" fmla="*/ 16 w 32"/>
                <a:gd name="T45" fmla="*/ 4 h 32"/>
                <a:gd name="T46" fmla="*/ 16 w 32"/>
                <a:gd name="T47" fmla="*/ 4 h 32"/>
                <a:gd name="T48" fmla="*/ 11 w 32"/>
                <a:gd name="T49" fmla="*/ 5 h 32"/>
                <a:gd name="T50" fmla="*/ 8 w 32"/>
                <a:gd name="T51" fmla="*/ 8 h 32"/>
                <a:gd name="T52" fmla="*/ 5 w 32"/>
                <a:gd name="T53" fmla="*/ 11 h 32"/>
                <a:gd name="T54" fmla="*/ 5 w 32"/>
                <a:gd name="T55" fmla="*/ 16 h 32"/>
                <a:gd name="T56" fmla="*/ 5 w 32"/>
                <a:gd name="T57" fmla="*/ 16 h 32"/>
                <a:gd name="T58" fmla="*/ 5 w 32"/>
                <a:gd name="T59" fmla="*/ 19 h 32"/>
                <a:gd name="T60" fmla="*/ 8 w 32"/>
                <a:gd name="T61" fmla="*/ 23 h 32"/>
                <a:gd name="T62" fmla="*/ 11 w 32"/>
                <a:gd name="T63" fmla="*/ 25 h 32"/>
                <a:gd name="T64" fmla="*/ 16 w 32"/>
                <a:gd name="T65" fmla="*/ 26 h 32"/>
                <a:gd name="T66" fmla="*/ 16 w 32"/>
                <a:gd name="T67" fmla="*/ 26 h 32"/>
                <a:gd name="T68" fmla="*/ 20 w 32"/>
                <a:gd name="T69" fmla="*/ 25 h 32"/>
                <a:gd name="T70" fmla="*/ 24 w 32"/>
                <a:gd name="T71" fmla="*/ 23 h 32"/>
                <a:gd name="T72" fmla="*/ 26 w 32"/>
                <a:gd name="T73" fmla="*/ 19 h 32"/>
                <a:gd name="T74" fmla="*/ 26 w 32"/>
                <a:gd name="T75" fmla="*/ 16 h 32"/>
                <a:gd name="T76" fmla="*/ 26 w 32"/>
                <a:gd name="T77" fmla="*/ 16 h 32"/>
                <a:gd name="T78" fmla="*/ 26 w 32"/>
                <a:gd name="T79" fmla="*/ 11 h 32"/>
                <a:gd name="T80" fmla="*/ 24 w 32"/>
                <a:gd name="T81" fmla="*/ 8 h 32"/>
                <a:gd name="T82" fmla="*/ 20 w 32"/>
                <a:gd name="T83" fmla="*/ 5 h 32"/>
                <a:gd name="T84" fmla="*/ 16 w 32"/>
                <a:gd name="T85" fmla="*/ 4 h 32"/>
                <a:gd name="T86" fmla="*/ 16 w 32"/>
                <a:gd name="T87" fmla="*/ 4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2" h="32">
                  <a:moveTo>
                    <a:pt x="16" y="32"/>
                  </a:moveTo>
                  <a:lnTo>
                    <a:pt x="16" y="32"/>
                  </a:lnTo>
                  <a:lnTo>
                    <a:pt x="9" y="31"/>
                  </a:lnTo>
                  <a:lnTo>
                    <a:pt x="4" y="27"/>
                  </a:lnTo>
                  <a:lnTo>
                    <a:pt x="1" y="22"/>
                  </a:lnTo>
                  <a:lnTo>
                    <a:pt x="0" y="16"/>
                  </a:lnTo>
                  <a:lnTo>
                    <a:pt x="0" y="16"/>
                  </a:lnTo>
                  <a:lnTo>
                    <a:pt x="1" y="9"/>
                  </a:lnTo>
                  <a:lnTo>
                    <a:pt x="4" y="4"/>
                  </a:lnTo>
                  <a:lnTo>
                    <a:pt x="9" y="1"/>
                  </a:lnTo>
                  <a:lnTo>
                    <a:pt x="16" y="0"/>
                  </a:lnTo>
                  <a:lnTo>
                    <a:pt x="16" y="0"/>
                  </a:lnTo>
                  <a:lnTo>
                    <a:pt x="21" y="1"/>
                  </a:lnTo>
                  <a:lnTo>
                    <a:pt x="27" y="4"/>
                  </a:lnTo>
                  <a:lnTo>
                    <a:pt x="31" y="9"/>
                  </a:lnTo>
                  <a:lnTo>
                    <a:pt x="32" y="16"/>
                  </a:lnTo>
                  <a:lnTo>
                    <a:pt x="32" y="16"/>
                  </a:lnTo>
                  <a:lnTo>
                    <a:pt x="31" y="22"/>
                  </a:lnTo>
                  <a:lnTo>
                    <a:pt x="27" y="27"/>
                  </a:lnTo>
                  <a:lnTo>
                    <a:pt x="21" y="31"/>
                  </a:lnTo>
                  <a:lnTo>
                    <a:pt x="16" y="32"/>
                  </a:lnTo>
                  <a:lnTo>
                    <a:pt x="16" y="32"/>
                  </a:lnTo>
                  <a:close/>
                  <a:moveTo>
                    <a:pt x="16" y="4"/>
                  </a:moveTo>
                  <a:lnTo>
                    <a:pt x="16" y="4"/>
                  </a:lnTo>
                  <a:lnTo>
                    <a:pt x="11" y="5"/>
                  </a:lnTo>
                  <a:lnTo>
                    <a:pt x="8" y="8"/>
                  </a:lnTo>
                  <a:lnTo>
                    <a:pt x="5" y="11"/>
                  </a:lnTo>
                  <a:lnTo>
                    <a:pt x="5" y="16"/>
                  </a:lnTo>
                  <a:lnTo>
                    <a:pt x="5" y="16"/>
                  </a:lnTo>
                  <a:lnTo>
                    <a:pt x="5" y="19"/>
                  </a:lnTo>
                  <a:lnTo>
                    <a:pt x="8" y="23"/>
                  </a:lnTo>
                  <a:lnTo>
                    <a:pt x="11" y="25"/>
                  </a:lnTo>
                  <a:lnTo>
                    <a:pt x="16" y="26"/>
                  </a:lnTo>
                  <a:lnTo>
                    <a:pt x="16" y="26"/>
                  </a:lnTo>
                  <a:lnTo>
                    <a:pt x="20" y="25"/>
                  </a:lnTo>
                  <a:lnTo>
                    <a:pt x="24" y="23"/>
                  </a:lnTo>
                  <a:lnTo>
                    <a:pt x="26" y="19"/>
                  </a:lnTo>
                  <a:lnTo>
                    <a:pt x="26" y="16"/>
                  </a:lnTo>
                  <a:lnTo>
                    <a:pt x="26" y="16"/>
                  </a:lnTo>
                  <a:lnTo>
                    <a:pt x="26" y="11"/>
                  </a:lnTo>
                  <a:lnTo>
                    <a:pt x="24" y="8"/>
                  </a:lnTo>
                  <a:lnTo>
                    <a:pt x="20" y="5"/>
                  </a:lnTo>
                  <a:lnTo>
                    <a:pt x="16" y="4"/>
                  </a:lnTo>
                  <a:lnTo>
                    <a:pt x="16" y="4"/>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6" name="Freeform 43">
              <a:extLst>
                <a:ext uri="{FF2B5EF4-FFF2-40B4-BE49-F238E27FC236}">
                  <a16:creationId xmlns="" xmlns:a16="http://schemas.microsoft.com/office/drawing/2014/main" id="{19D9F7AF-0B95-4FE8-BDB6-6706DCC2E66A}"/>
                </a:ext>
              </a:extLst>
            </p:cNvPr>
            <p:cNvSpPr>
              <a:spLocks noEditPoints="1"/>
            </p:cNvSpPr>
            <p:nvPr userDrawn="1"/>
          </p:nvSpPr>
          <p:spPr bwMode="auto">
            <a:xfrm>
              <a:off x="6562726" y="3478213"/>
              <a:ext cx="26988" cy="26988"/>
            </a:xfrm>
            <a:custGeom>
              <a:avLst/>
              <a:gdLst>
                <a:gd name="T0" fmla="*/ 18 w 35"/>
                <a:gd name="T1" fmla="*/ 34 h 34"/>
                <a:gd name="T2" fmla="*/ 11 w 35"/>
                <a:gd name="T3" fmla="*/ 33 h 34"/>
                <a:gd name="T4" fmla="*/ 2 w 35"/>
                <a:gd name="T5" fmla="*/ 23 h 34"/>
                <a:gd name="T6" fmla="*/ 0 w 35"/>
                <a:gd name="T7" fmla="*/ 17 h 34"/>
                <a:gd name="T8" fmla="*/ 0 w 35"/>
                <a:gd name="T9" fmla="*/ 13 h 34"/>
                <a:gd name="T10" fmla="*/ 5 w 35"/>
                <a:gd name="T11" fmla="*/ 4 h 34"/>
                <a:gd name="T12" fmla="*/ 14 w 35"/>
                <a:gd name="T13" fmla="*/ 0 h 34"/>
                <a:gd name="T14" fmla="*/ 18 w 35"/>
                <a:gd name="T15" fmla="*/ 0 h 34"/>
                <a:gd name="T16" fmla="*/ 25 w 35"/>
                <a:gd name="T17" fmla="*/ 1 h 34"/>
                <a:gd name="T18" fmla="*/ 34 w 35"/>
                <a:gd name="T19" fmla="*/ 10 h 34"/>
                <a:gd name="T20" fmla="*/ 35 w 35"/>
                <a:gd name="T21" fmla="*/ 17 h 34"/>
                <a:gd name="T22" fmla="*/ 35 w 35"/>
                <a:gd name="T23" fmla="*/ 20 h 34"/>
                <a:gd name="T24" fmla="*/ 30 w 35"/>
                <a:gd name="T25" fmla="*/ 28 h 34"/>
                <a:gd name="T26" fmla="*/ 21 w 35"/>
                <a:gd name="T27" fmla="*/ 33 h 34"/>
                <a:gd name="T28" fmla="*/ 18 w 35"/>
                <a:gd name="T29" fmla="*/ 34 h 34"/>
                <a:gd name="T30" fmla="*/ 18 w 35"/>
                <a:gd name="T31" fmla="*/ 2 h 34"/>
                <a:gd name="T32" fmla="*/ 7 w 35"/>
                <a:gd name="T33" fmla="*/ 5 h 34"/>
                <a:gd name="T34" fmla="*/ 3 w 35"/>
                <a:gd name="T35" fmla="*/ 17 h 34"/>
                <a:gd name="T36" fmla="*/ 4 w 35"/>
                <a:gd name="T37" fmla="*/ 23 h 34"/>
                <a:gd name="T38" fmla="*/ 12 w 35"/>
                <a:gd name="T39" fmla="*/ 31 h 34"/>
                <a:gd name="T40" fmla="*/ 18 w 35"/>
                <a:gd name="T41" fmla="*/ 32 h 34"/>
                <a:gd name="T42" fmla="*/ 28 w 35"/>
                <a:gd name="T43" fmla="*/ 27 h 34"/>
                <a:gd name="T44" fmla="*/ 33 w 35"/>
                <a:gd name="T45" fmla="*/ 17 h 34"/>
                <a:gd name="T46" fmla="*/ 31 w 35"/>
                <a:gd name="T47" fmla="*/ 11 h 34"/>
                <a:gd name="T48" fmla="*/ 23 w 35"/>
                <a:gd name="T49" fmla="*/ 3 h 34"/>
                <a:gd name="T50" fmla="*/ 18 w 35"/>
                <a:gd name="T51" fmla="*/ 2 h 34"/>
                <a:gd name="T52" fmla="*/ 18 w 35"/>
                <a:gd name="T53" fmla="*/ 28 h 34"/>
                <a:gd name="T54" fmla="*/ 10 w 35"/>
                <a:gd name="T55" fmla="*/ 25 h 34"/>
                <a:gd name="T56" fmla="*/ 6 w 35"/>
                <a:gd name="T57" fmla="*/ 17 h 34"/>
                <a:gd name="T58" fmla="*/ 6 w 35"/>
                <a:gd name="T59" fmla="*/ 12 h 34"/>
                <a:gd name="T60" fmla="*/ 13 w 35"/>
                <a:gd name="T61" fmla="*/ 5 h 34"/>
                <a:gd name="T62" fmla="*/ 18 w 35"/>
                <a:gd name="T63" fmla="*/ 4 h 34"/>
                <a:gd name="T64" fmla="*/ 26 w 35"/>
                <a:gd name="T65" fmla="*/ 8 h 34"/>
                <a:gd name="T66" fmla="*/ 29 w 35"/>
                <a:gd name="T67" fmla="*/ 17 h 34"/>
                <a:gd name="T68" fmla="*/ 29 w 35"/>
                <a:gd name="T69" fmla="*/ 21 h 34"/>
                <a:gd name="T70" fmla="*/ 22 w 35"/>
                <a:gd name="T71" fmla="*/ 27 h 34"/>
                <a:gd name="T72" fmla="*/ 18 w 35"/>
                <a:gd name="T73" fmla="*/ 28 h 34"/>
                <a:gd name="T74" fmla="*/ 18 w 35"/>
                <a:gd name="T75" fmla="*/ 6 h 34"/>
                <a:gd name="T76" fmla="*/ 11 w 35"/>
                <a:gd name="T77" fmla="*/ 10 h 34"/>
                <a:gd name="T78" fmla="*/ 8 w 35"/>
                <a:gd name="T79" fmla="*/ 17 h 34"/>
                <a:gd name="T80" fmla="*/ 8 w 35"/>
                <a:gd name="T81" fmla="*/ 20 h 34"/>
                <a:gd name="T82" fmla="*/ 14 w 35"/>
                <a:gd name="T83" fmla="*/ 25 h 34"/>
                <a:gd name="T84" fmla="*/ 18 w 35"/>
                <a:gd name="T85" fmla="*/ 26 h 34"/>
                <a:gd name="T86" fmla="*/ 25 w 35"/>
                <a:gd name="T87" fmla="*/ 24 h 34"/>
                <a:gd name="T88" fmla="*/ 27 w 35"/>
                <a:gd name="T89" fmla="*/ 17 h 34"/>
                <a:gd name="T90" fmla="*/ 27 w 35"/>
                <a:gd name="T91" fmla="*/ 12 h 34"/>
                <a:gd name="T92" fmla="*/ 21 w 35"/>
                <a:gd name="T93" fmla="*/ 8 h 34"/>
                <a:gd name="T94" fmla="*/ 18 w 35"/>
                <a:gd name="T95" fmla="*/ 6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5" h="34">
                  <a:moveTo>
                    <a:pt x="18" y="34"/>
                  </a:moveTo>
                  <a:lnTo>
                    <a:pt x="18" y="34"/>
                  </a:lnTo>
                  <a:lnTo>
                    <a:pt x="14" y="33"/>
                  </a:lnTo>
                  <a:lnTo>
                    <a:pt x="11" y="33"/>
                  </a:lnTo>
                  <a:lnTo>
                    <a:pt x="5" y="28"/>
                  </a:lnTo>
                  <a:lnTo>
                    <a:pt x="2" y="23"/>
                  </a:lnTo>
                  <a:lnTo>
                    <a:pt x="0" y="20"/>
                  </a:lnTo>
                  <a:lnTo>
                    <a:pt x="0" y="17"/>
                  </a:lnTo>
                  <a:lnTo>
                    <a:pt x="0" y="17"/>
                  </a:lnTo>
                  <a:lnTo>
                    <a:pt x="0" y="13"/>
                  </a:lnTo>
                  <a:lnTo>
                    <a:pt x="2" y="10"/>
                  </a:lnTo>
                  <a:lnTo>
                    <a:pt x="5" y="4"/>
                  </a:lnTo>
                  <a:lnTo>
                    <a:pt x="11" y="1"/>
                  </a:lnTo>
                  <a:lnTo>
                    <a:pt x="14" y="0"/>
                  </a:lnTo>
                  <a:lnTo>
                    <a:pt x="18" y="0"/>
                  </a:lnTo>
                  <a:lnTo>
                    <a:pt x="18" y="0"/>
                  </a:lnTo>
                  <a:lnTo>
                    <a:pt x="21" y="0"/>
                  </a:lnTo>
                  <a:lnTo>
                    <a:pt x="25" y="1"/>
                  </a:lnTo>
                  <a:lnTo>
                    <a:pt x="30" y="4"/>
                  </a:lnTo>
                  <a:lnTo>
                    <a:pt x="34" y="10"/>
                  </a:lnTo>
                  <a:lnTo>
                    <a:pt x="35" y="13"/>
                  </a:lnTo>
                  <a:lnTo>
                    <a:pt x="35" y="17"/>
                  </a:lnTo>
                  <a:lnTo>
                    <a:pt x="35" y="17"/>
                  </a:lnTo>
                  <a:lnTo>
                    <a:pt x="35" y="20"/>
                  </a:lnTo>
                  <a:lnTo>
                    <a:pt x="34" y="23"/>
                  </a:lnTo>
                  <a:lnTo>
                    <a:pt x="30" y="28"/>
                  </a:lnTo>
                  <a:lnTo>
                    <a:pt x="25" y="33"/>
                  </a:lnTo>
                  <a:lnTo>
                    <a:pt x="21" y="33"/>
                  </a:lnTo>
                  <a:lnTo>
                    <a:pt x="18" y="34"/>
                  </a:lnTo>
                  <a:lnTo>
                    <a:pt x="18" y="34"/>
                  </a:lnTo>
                  <a:close/>
                  <a:moveTo>
                    <a:pt x="18" y="2"/>
                  </a:moveTo>
                  <a:lnTo>
                    <a:pt x="18" y="2"/>
                  </a:lnTo>
                  <a:lnTo>
                    <a:pt x="12" y="3"/>
                  </a:lnTo>
                  <a:lnTo>
                    <a:pt x="7" y="5"/>
                  </a:lnTo>
                  <a:lnTo>
                    <a:pt x="4" y="11"/>
                  </a:lnTo>
                  <a:lnTo>
                    <a:pt x="3" y="17"/>
                  </a:lnTo>
                  <a:lnTo>
                    <a:pt x="3" y="17"/>
                  </a:lnTo>
                  <a:lnTo>
                    <a:pt x="4" y="23"/>
                  </a:lnTo>
                  <a:lnTo>
                    <a:pt x="7" y="27"/>
                  </a:lnTo>
                  <a:lnTo>
                    <a:pt x="12" y="31"/>
                  </a:lnTo>
                  <a:lnTo>
                    <a:pt x="18" y="32"/>
                  </a:lnTo>
                  <a:lnTo>
                    <a:pt x="18" y="32"/>
                  </a:lnTo>
                  <a:lnTo>
                    <a:pt x="23" y="31"/>
                  </a:lnTo>
                  <a:lnTo>
                    <a:pt x="28" y="27"/>
                  </a:lnTo>
                  <a:lnTo>
                    <a:pt x="31" y="23"/>
                  </a:lnTo>
                  <a:lnTo>
                    <a:pt x="33" y="17"/>
                  </a:lnTo>
                  <a:lnTo>
                    <a:pt x="33" y="17"/>
                  </a:lnTo>
                  <a:lnTo>
                    <a:pt x="31" y="11"/>
                  </a:lnTo>
                  <a:lnTo>
                    <a:pt x="28" y="5"/>
                  </a:lnTo>
                  <a:lnTo>
                    <a:pt x="23" y="3"/>
                  </a:lnTo>
                  <a:lnTo>
                    <a:pt x="18" y="2"/>
                  </a:lnTo>
                  <a:lnTo>
                    <a:pt x="18" y="2"/>
                  </a:lnTo>
                  <a:close/>
                  <a:moveTo>
                    <a:pt x="18" y="28"/>
                  </a:moveTo>
                  <a:lnTo>
                    <a:pt x="18" y="28"/>
                  </a:lnTo>
                  <a:lnTo>
                    <a:pt x="13" y="27"/>
                  </a:lnTo>
                  <a:lnTo>
                    <a:pt x="10" y="25"/>
                  </a:lnTo>
                  <a:lnTo>
                    <a:pt x="6" y="21"/>
                  </a:lnTo>
                  <a:lnTo>
                    <a:pt x="6" y="17"/>
                  </a:lnTo>
                  <a:lnTo>
                    <a:pt x="6" y="17"/>
                  </a:lnTo>
                  <a:lnTo>
                    <a:pt x="6" y="12"/>
                  </a:lnTo>
                  <a:lnTo>
                    <a:pt x="10" y="8"/>
                  </a:lnTo>
                  <a:lnTo>
                    <a:pt x="13" y="5"/>
                  </a:lnTo>
                  <a:lnTo>
                    <a:pt x="18" y="4"/>
                  </a:lnTo>
                  <a:lnTo>
                    <a:pt x="18" y="4"/>
                  </a:lnTo>
                  <a:lnTo>
                    <a:pt x="22" y="5"/>
                  </a:lnTo>
                  <a:lnTo>
                    <a:pt x="26" y="8"/>
                  </a:lnTo>
                  <a:lnTo>
                    <a:pt x="29" y="12"/>
                  </a:lnTo>
                  <a:lnTo>
                    <a:pt x="29" y="17"/>
                  </a:lnTo>
                  <a:lnTo>
                    <a:pt x="29" y="17"/>
                  </a:lnTo>
                  <a:lnTo>
                    <a:pt x="29" y="21"/>
                  </a:lnTo>
                  <a:lnTo>
                    <a:pt x="26" y="25"/>
                  </a:lnTo>
                  <a:lnTo>
                    <a:pt x="22" y="27"/>
                  </a:lnTo>
                  <a:lnTo>
                    <a:pt x="18" y="28"/>
                  </a:lnTo>
                  <a:lnTo>
                    <a:pt x="18" y="28"/>
                  </a:lnTo>
                  <a:close/>
                  <a:moveTo>
                    <a:pt x="18" y="6"/>
                  </a:moveTo>
                  <a:lnTo>
                    <a:pt x="18" y="6"/>
                  </a:lnTo>
                  <a:lnTo>
                    <a:pt x="14" y="8"/>
                  </a:lnTo>
                  <a:lnTo>
                    <a:pt x="11" y="10"/>
                  </a:lnTo>
                  <a:lnTo>
                    <a:pt x="8" y="12"/>
                  </a:lnTo>
                  <a:lnTo>
                    <a:pt x="8" y="17"/>
                  </a:lnTo>
                  <a:lnTo>
                    <a:pt x="8" y="17"/>
                  </a:lnTo>
                  <a:lnTo>
                    <a:pt x="8" y="20"/>
                  </a:lnTo>
                  <a:lnTo>
                    <a:pt x="11" y="24"/>
                  </a:lnTo>
                  <a:lnTo>
                    <a:pt x="14" y="25"/>
                  </a:lnTo>
                  <a:lnTo>
                    <a:pt x="18" y="26"/>
                  </a:lnTo>
                  <a:lnTo>
                    <a:pt x="18" y="26"/>
                  </a:lnTo>
                  <a:lnTo>
                    <a:pt x="21" y="25"/>
                  </a:lnTo>
                  <a:lnTo>
                    <a:pt x="25" y="24"/>
                  </a:lnTo>
                  <a:lnTo>
                    <a:pt x="27" y="20"/>
                  </a:lnTo>
                  <a:lnTo>
                    <a:pt x="27" y="17"/>
                  </a:lnTo>
                  <a:lnTo>
                    <a:pt x="27" y="17"/>
                  </a:lnTo>
                  <a:lnTo>
                    <a:pt x="27" y="12"/>
                  </a:lnTo>
                  <a:lnTo>
                    <a:pt x="25" y="10"/>
                  </a:lnTo>
                  <a:lnTo>
                    <a:pt x="21" y="8"/>
                  </a:lnTo>
                  <a:lnTo>
                    <a:pt x="18" y="6"/>
                  </a:lnTo>
                  <a:lnTo>
                    <a:pt x="18" y="6"/>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7" name="Freeform 44">
              <a:extLst>
                <a:ext uri="{FF2B5EF4-FFF2-40B4-BE49-F238E27FC236}">
                  <a16:creationId xmlns="" xmlns:a16="http://schemas.microsoft.com/office/drawing/2014/main" id="{2501DEC0-0B02-4E0E-9D4C-FFEC8D6E4521}"/>
                </a:ext>
              </a:extLst>
            </p:cNvPr>
            <p:cNvSpPr>
              <a:spLocks/>
            </p:cNvSpPr>
            <p:nvPr userDrawn="1"/>
          </p:nvSpPr>
          <p:spPr bwMode="auto">
            <a:xfrm>
              <a:off x="6340476" y="3478213"/>
              <a:ext cx="0" cy="19050"/>
            </a:xfrm>
            <a:custGeom>
              <a:avLst/>
              <a:gdLst>
                <a:gd name="T0" fmla="*/ 1 w 1"/>
                <a:gd name="T1" fmla="*/ 23 h 23"/>
                <a:gd name="T2" fmla="*/ 1 w 1"/>
                <a:gd name="T3" fmla="*/ 23 h 23"/>
                <a:gd name="T4" fmla="*/ 0 w 1"/>
                <a:gd name="T5" fmla="*/ 23 h 23"/>
                <a:gd name="T6" fmla="*/ 0 w 1"/>
                <a:gd name="T7" fmla="*/ 1 h 23"/>
                <a:gd name="T8" fmla="*/ 0 w 1"/>
                <a:gd name="T9" fmla="*/ 1 h 23"/>
                <a:gd name="T10" fmla="*/ 1 w 1"/>
                <a:gd name="T11" fmla="*/ 0 h 23"/>
                <a:gd name="T12" fmla="*/ 1 w 1"/>
                <a:gd name="T13" fmla="*/ 0 h 23"/>
                <a:gd name="T14" fmla="*/ 1 w 1"/>
                <a:gd name="T15" fmla="*/ 1 h 23"/>
                <a:gd name="T16" fmla="*/ 1 w 1"/>
                <a:gd name="T17" fmla="*/ 23 h 23"/>
                <a:gd name="T18" fmla="*/ 1 w 1"/>
                <a:gd name="T19" fmla="*/ 23 h 23"/>
                <a:gd name="T20" fmla="*/ 1 w 1"/>
                <a:gd name="T21" fmla="*/ 23 h 23"/>
                <a:gd name="T22" fmla="*/ 1 w 1"/>
                <a:gd name="T2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 h="23">
                  <a:moveTo>
                    <a:pt x="1" y="23"/>
                  </a:moveTo>
                  <a:lnTo>
                    <a:pt x="1" y="23"/>
                  </a:lnTo>
                  <a:lnTo>
                    <a:pt x="0" y="23"/>
                  </a:lnTo>
                  <a:lnTo>
                    <a:pt x="0" y="1"/>
                  </a:lnTo>
                  <a:lnTo>
                    <a:pt x="0" y="1"/>
                  </a:lnTo>
                  <a:lnTo>
                    <a:pt x="1" y="0"/>
                  </a:lnTo>
                  <a:lnTo>
                    <a:pt x="1" y="0"/>
                  </a:lnTo>
                  <a:lnTo>
                    <a:pt x="1" y="1"/>
                  </a:lnTo>
                  <a:lnTo>
                    <a:pt x="1" y="23"/>
                  </a:lnTo>
                  <a:lnTo>
                    <a:pt x="1" y="23"/>
                  </a:lnTo>
                  <a:lnTo>
                    <a:pt x="1" y="23"/>
                  </a:lnTo>
                  <a:lnTo>
                    <a:pt x="1" y="23"/>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8" name="Freeform 45">
              <a:extLst>
                <a:ext uri="{FF2B5EF4-FFF2-40B4-BE49-F238E27FC236}">
                  <a16:creationId xmlns="" xmlns:a16="http://schemas.microsoft.com/office/drawing/2014/main" id="{9870EE68-95BB-42E1-9D2B-2EED231FD420}"/>
                </a:ext>
              </a:extLst>
            </p:cNvPr>
            <p:cNvSpPr>
              <a:spLocks/>
            </p:cNvSpPr>
            <p:nvPr userDrawn="1"/>
          </p:nvSpPr>
          <p:spPr bwMode="auto">
            <a:xfrm>
              <a:off x="6338888" y="3478213"/>
              <a:ext cx="3175" cy="19050"/>
            </a:xfrm>
            <a:custGeom>
              <a:avLst/>
              <a:gdLst>
                <a:gd name="T0" fmla="*/ 3 w 4"/>
                <a:gd name="T1" fmla="*/ 25 h 25"/>
                <a:gd name="T2" fmla="*/ 3 w 4"/>
                <a:gd name="T3" fmla="*/ 25 h 25"/>
                <a:gd name="T4" fmla="*/ 0 w 4"/>
                <a:gd name="T5" fmla="*/ 25 h 25"/>
                <a:gd name="T6" fmla="*/ 0 w 4"/>
                <a:gd name="T7" fmla="*/ 24 h 25"/>
                <a:gd name="T8" fmla="*/ 0 w 4"/>
                <a:gd name="T9" fmla="*/ 2 h 25"/>
                <a:gd name="T10" fmla="*/ 0 w 4"/>
                <a:gd name="T11" fmla="*/ 2 h 25"/>
                <a:gd name="T12" fmla="*/ 0 w 4"/>
                <a:gd name="T13" fmla="*/ 0 h 25"/>
                <a:gd name="T14" fmla="*/ 3 w 4"/>
                <a:gd name="T15" fmla="*/ 0 h 25"/>
                <a:gd name="T16" fmla="*/ 3 w 4"/>
                <a:gd name="T17" fmla="*/ 0 h 25"/>
                <a:gd name="T18" fmla="*/ 4 w 4"/>
                <a:gd name="T19" fmla="*/ 0 h 25"/>
                <a:gd name="T20" fmla="*/ 4 w 4"/>
                <a:gd name="T21" fmla="*/ 2 h 25"/>
                <a:gd name="T22" fmla="*/ 4 w 4"/>
                <a:gd name="T23" fmla="*/ 24 h 25"/>
                <a:gd name="T24" fmla="*/ 4 w 4"/>
                <a:gd name="T25" fmla="*/ 24 h 25"/>
                <a:gd name="T26" fmla="*/ 4 w 4"/>
                <a:gd name="T27" fmla="*/ 25 h 25"/>
                <a:gd name="T28" fmla="*/ 3 w 4"/>
                <a:gd name="T29" fmla="*/ 25 h 25"/>
                <a:gd name="T30" fmla="*/ 3 w 4"/>
                <a:gd name="T31"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 h="25">
                  <a:moveTo>
                    <a:pt x="3" y="25"/>
                  </a:moveTo>
                  <a:lnTo>
                    <a:pt x="3" y="25"/>
                  </a:lnTo>
                  <a:lnTo>
                    <a:pt x="0" y="25"/>
                  </a:lnTo>
                  <a:lnTo>
                    <a:pt x="0" y="24"/>
                  </a:lnTo>
                  <a:lnTo>
                    <a:pt x="0" y="2"/>
                  </a:lnTo>
                  <a:lnTo>
                    <a:pt x="0" y="2"/>
                  </a:lnTo>
                  <a:lnTo>
                    <a:pt x="0" y="0"/>
                  </a:lnTo>
                  <a:lnTo>
                    <a:pt x="3" y="0"/>
                  </a:lnTo>
                  <a:lnTo>
                    <a:pt x="3" y="0"/>
                  </a:lnTo>
                  <a:lnTo>
                    <a:pt x="4" y="0"/>
                  </a:lnTo>
                  <a:lnTo>
                    <a:pt x="4" y="2"/>
                  </a:lnTo>
                  <a:lnTo>
                    <a:pt x="4" y="24"/>
                  </a:lnTo>
                  <a:lnTo>
                    <a:pt x="4" y="24"/>
                  </a:lnTo>
                  <a:lnTo>
                    <a:pt x="4" y="25"/>
                  </a:lnTo>
                  <a:lnTo>
                    <a:pt x="3" y="25"/>
                  </a:lnTo>
                  <a:lnTo>
                    <a:pt x="3" y="25"/>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9" name="Freeform 46">
              <a:extLst>
                <a:ext uri="{FF2B5EF4-FFF2-40B4-BE49-F238E27FC236}">
                  <a16:creationId xmlns="" xmlns:a16="http://schemas.microsoft.com/office/drawing/2014/main" id="{5DA809F1-BA69-4E2B-BFCB-8EAB70918AA9}"/>
                </a:ext>
              </a:extLst>
            </p:cNvPr>
            <p:cNvSpPr>
              <a:spLocks/>
            </p:cNvSpPr>
            <p:nvPr userDrawn="1"/>
          </p:nvSpPr>
          <p:spPr bwMode="auto">
            <a:xfrm>
              <a:off x="6413501" y="3219450"/>
              <a:ext cx="204788" cy="52388"/>
            </a:xfrm>
            <a:custGeom>
              <a:avLst/>
              <a:gdLst>
                <a:gd name="T0" fmla="*/ 131 w 257"/>
                <a:gd name="T1" fmla="*/ 0 h 65"/>
                <a:gd name="T2" fmla="*/ 106 w 257"/>
                <a:gd name="T3" fmla="*/ 1 h 65"/>
                <a:gd name="T4" fmla="*/ 79 w 257"/>
                <a:gd name="T5" fmla="*/ 8 h 65"/>
                <a:gd name="T6" fmla="*/ 63 w 257"/>
                <a:gd name="T7" fmla="*/ 14 h 65"/>
                <a:gd name="T8" fmla="*/ 35 w 257"/>
                <a:gd name="T9" fmla="*/ 28 h 65"/>
                <a:gd name="T10" fmla="*/ 9 w 257"/>
                <a:gd name="T11" fmla="*/ 46 h 65"/>
                <a:gd name="T12" fmla="*/ 2 w 257"/>
                <a:gd name="T13" fmla="*/ 51 h 65"/>
                <a:gd name="T14" fmla="*/ 0 w 257"/>
                <a:gd name="T15" fmla="*/ 57 h 65"/>
                <a:gd name="T16" fmla="*/ 2 w 257"/>
                <a:gd name="T17" fmla="*/ 63 h 65"/>
                <a:gd name="T18" fmla="*/ 5 w 257"/>
                <a:gd name="T19" fmla="*/ 64 h 65"/>
                <a:gd name="T20" fmla="*/ 8 w 257"/>
                <a:gd name="T21" fmla="*/ 65 h 65"/>
                <a:gd name="T22" fmla="*/ 13 w 257"/>
                <a:gd name="T23" fmla="*/ 63 h 65"/>
                <a:gd name="T24" fmla="*/ 19 w 257"/>
                <a:gd name="T25" fmla="*/ 59 h 65"/>
                <a:gd name="T26" fmla="*/ 43 w 257"/>
                <a:gd name="T27" fmla="*/ 41 h 65"/>
                <a:gd name="T28" fmla="*/ 70 w 257"/>
                <a:gd name="T29" fmla="*/ 29 h 65"/>
                <a:gd name="T30" fmla="*/ 85 w 257"/>
                <a:gd name="T31" fmla="*/ 23 h 65"/>
                <a:gd name="T32" fmla="*/ 109 w 257"/>
                <a:gd name="T33" fmla="*/ 18 h 65"/>
                <a:gd name="T34" fmla="*/ 132 w 257"/>
                <a:gd name="T35" fmla="*/ 16 h 65"/>
                <a:gd name="T36" fmla="*/ 146 w 257"/>
                <a:gd name="T37" fmla="*/ 17 h 65"/>
                <a:gd name="T38" fmla="*/ 175 w 257"/>
                <a:gd name="T39" fmla="*/ 23 h 65"/>
                <a:gd name="T40" fmla="*/ 202 w 257"/>
                <a:gd name="T41" fmla="*/ 34 h 65"/>
                <a:gd name="T42" fmla="*/ 230 w 257"/>
                <a:gd name="T43" fmla="*/ 53 h 65"/>
                <a:gd name="T44" fmla="*/ 242 w 257"/>
                <a:gd name="T45" fmla="*/ 63 h 65"/>
                <a:gd name="T46" fmla="*/ 248 w 257"/>
                <a:gd name="T47" fmla="*/ 65 h 65"/>
                <a:gd name="T48" fmla="*/ 252 w 257"/>
                <a:gd name="T49" fmla="*/ 64 h 65"/>
                <a:gd name="T50" fmla="*/ 255 w 257"/>
                <a:gd name="T51" fmla="*/ 63 h 65"/>
                <a:gd name="T52" fmla="*/ 257 w 257"/>
                <a:gd name="T53" fmla="*/ 56 h 65"/>
                <a:gd name="T54" fmla="*/ 254 w 257"/>
                <a:gd name="T55" fmla="*/ 51 h 65"/>
                <a:gd name="T56" fmla="*/ 244 w 257"/>
                <a:gd name="T57" fmla="*/ 41 h 65"/>
                <a:gd name="T58" fmla="*/ 221 w 257"/>
                <a:gd name="T59" fmla="*/ 25 h 65"/>
                <a:gd name="T60" fmla="*/ 196 w 257"/>
                <a:gd name="T61" fmla="*/ 14 h 65"/>
                <a:gd name="T62" fmla="*/ 172 w 257"/>
                <a:gd name="T63" fmla="*/ 5 h 65"/>
                <a:gd name="T64" fmla="*/ 161 w 257"/>
                <a:gd name="T65" fmla="*/ 2 h 65"/>
                <a:gd name="T66" fmla="*/ 131 w 257"/>
                <a:gd name="T67"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57" h="65">
                  <a:moveTo>
                    <a:pt x="131" y="0"/>
                  </a:moveTo>
                  <a:lnTo>
                    <a:pt x="131" y="0"/>
                  </a:lnTo>
                  <a:lnTo>
                    <a:pt x="118" y="0"/>
                  </a:lnTo>
                  <a:lnTo>
                    <a:pt x="106" y="1"/>
                  </a:lnTo>
                  <a:lnTo>
                    <a:pt x="93" y="5"/>
                  </a:lnTo>
                  <a:lnTo>
                    <a:pt x="79" y="8"/>
                  </a:lnTo>
                  <a:lnTo>
                    <a:pt x="79" y="8"/>
                  </a:lnTo>
                  <a:lnTo>
                    <a:pt x="63" y="14"/>
                  </a:lnTo>
                  <a:lnTo>
                    <a:pt x="48" y="21"/>
                  </a:lnTo>
                  <a:lnTo>
                    <a:pt x="35" y="28"/>
                  </a:lnTo>
                  <a:lnTo>
                    <a:pt x="24" y="34"/>
                  </a:lnTo>
                  <a:lnTo>
                    <a:pt x="9" y="46"/>
                  </a:lnTo>
                  <a:lnTo>
                    <a:pt x="2" y="51"/>
                  </a:lnTo>
                  <a:lnTo>
                    <a:pt x="2" y="51"/>
                  </a:lnTo>
                  <a:lnTo>
                    <a:pt x="1" y="54"/>
                  </a:lnTo>
                  <a:lnTo>
                    <a:pt x="0" y="57"/>
                  </a:lnTo>
                  <a:lnTo>
                    <a:pt x="1" y="60"/>
                  </a:lnTo>
                  <a:lnTo>
                    <a:pt x="2" y="63"/>
                  </a:lnTo>
                  <a:lnTo>
                    <a:pt x="2" y="63"/>
                  </a:lnTo>
                  <a:lnTo>
                    <a:pt x="5" y="64"/>
                  </a:lnTo>
                  <a:lnTo>
                    <a:pt x="8" y="65"/>
                  </a:lnTo>
                  <a:lnTo>
                    <a:pt x="8" y="65"/>
                  </a:lnTo>
                  <a:lnTo>
                    <a:pt x="11" y="64"/>
                  </a:lnTo>
                  <a:lnTo>
                    <a:pt x="13" y="63"/>
                  </a:lnTo>
                  <a:lnTo>
                    <a:pt x="13" y="63"/>
                  </a:lnTo>
                  <a:lnTo>
                    <a:pt x="19" y="59"/>
                  </a:lnTo>
                  <a:lnTo>
                    <a:pt x="34" y="48"/>
                  </a:lnTo>
                  <a:lnTo>
                    <a:pt x="43" y="41"/>
                  </a:lnTo>
                  <a:lnTo>
                    <a:pt x="56" y="36"/>
                  </a:lnTo>
                  <a:lnTo>
                    <a:pt x="70" y="29"/>
                  </a:lnTo>
                  <a:lnTo>
                    <a:pt x="85" y="23"/>
                  </a:lnTo>
                  <a:lnTo>
                    <a:pt x="85" y="23"/>
                  </a:lnTo>
                  <a:lnTo>
                    <a:pt x="96" y="21"/>
                  </a:lnTo>
                  <a:lnTo>
                    <a:pt x="109" y="18"/>
                  </a:lnTo>
                  <a:lnTo>
                    <a:pt x="120" y="17"/>
                  </a:lnTo>
                  <a:lnTo>
                    <a:pt x="132" y="16"/>
                  </a:lnTo>
                  <a:lnTo>
                    <a:pt x="132" y="16"/>
                  </a:lnTo>
                  <a:lnTo>
                    <a:pt x="146" y="17"/>
                  </a:lnTo>
                  <a:lnTo>
                    <a:pt x="161" y="19"/>
                  </a:lnTo>
                  <a:lnTo>
                    <a:pt x="175" y="23"/>
                  </a:lnTo>
                  <a:lnTo>
                    <a:pt x="188" y="28"/>
                  </a:lnTo>
                  <a:lnTo>
                    <a:pt x="202" y="34"/>
                  </a:lnTo>
                  <a:lnTo>
                    <a:pt x="216" y="42"/>
                  </a:lnTo>
                  <a:lnTo>
                    <a:pt x="230" y="53"/>
                  </a:lnTo>
                  <a:lnTo>
                    <a:pt x="242" y="63"/>
                  </a:lnTo>
                  <a:lnTo>
                    <a:pt x="242" y="63"/>
                  </a:lnTo>
                  <a:lnTo>
                    <a:pt x="246" y="65"/>
                  </a:lnTo>
                  <a:lnTo>
                    <a:pt x="248" y="65"/>
                  </a:lnTo>
                  <a:lnTo>
                    <a:pt x="248" y="65"/>
                  </a:lnTo>
                  <a:lnTo>
                    <a:pt x="252" y="64"/>
                  </a:lnTo>
                  <a:lnTo>
                    <a:pt x="255" y="63"/>
                  </a:lnTo>
                  <a:lnTo>
                    <a:pt x="255" y="63"/>
                  </a:lnTo>
                  <a:lnTo>
                    <a:pt x="256" y="60"/>
                  </a:lnTo>
                  <a:lnTo>
                    <a:pt x="257" y="56"/>
                  </a:lnTo>
                  <a:lnTo>
                    <a:pt x="256" y="54"/>
                  </a:lnTo>
                  <a:lnTo>
                    <a:pt x="254" y="51"/>
                  </a:lnTo>
                  <a:lnTo>
                    <a:pt x="254" y="51"/>
                  </a:lnTo>
                  <a:lnTo>
                    <a:pt x="244" y="41"/>
                  </a:lnTo>
                  <a:lnTo>
                    <a:pt x="232" y="33"/>
                  </a:lnTo>
                  <a:lnTo>
                    <a:pt x="221" y="25"/>
                  </a:lnTo>
                  <a:lnTo>
                    <a:pt x="209" y="19"/>
                  </a:lnTo>
                  <a:lnTo>
                    <a:pt x="196" y="14"/>
                  </a:lnTo>
                  <a:lnTo>
                    <a:pt x="185" y="9"/>
                  </a:lnTo>
                  <a:lnTo>
                    <a:pt x="172" y="5"/>
                  </a:lnTo>
                  <a:lnTo>
                    <a:pt x="161" y="2"/>
                  </a:lnTo>
                  <a:lnTo>
                    <a:pt x="161" y="2"/>
                  </a:lnTo>
                  <a:lnTo>
                    <a:pt x="146" y="0"/>
                  </a:lnTo>
                  <a:lnTo>
                    <a:pt x="131" y="0"/>
                  </a:lnTo>
                  <a:lnTo>
                    <a:pt x="131"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0" name="Freeform 47">
              <a:extLst>
                <a:ext uri="{FF2B5EF4-FFF2-40B4-BE49-F238E27FC236}">
                  <a16:creationId xmlns="" xmlns:a16="http://schemas.microsoft.com/office/drawing/2014/main" id="{30BDA951-D35A-4F83-9664-4A3CF9F604F4}"/>
                </a:ext>
              </a:extLst>
            </p:cNvPr>
            <p:cNvSpPr>
              <a:spLocks/>
            </p:cNvSpPr>
            <p:nvPr userDrawn="1"/>
          </p:nvSpPr>
          <p:spPr bwMode="auto">
            <a:xfrm>
              <a:off x="6437313" y="3257550"/>
              <a:ext cx="155575" cy="42863"/>
            </a:xfrm>
            <a:custGeom>
              <a:avLst/>
              <a:gdLst>
                <a:gd name="T0" fmla="*/ 100 w 194"/>
                <a:gd name="T1" fmla="*/ 0 h 54"/>
                <a:gd name="T2" fmla="*/ 100 w 194"/>
                <a:gd name="T3" fmla="*/ 0 h 54"/>
                <a:gd name="T4" fmla="*/ 88 w 194"/>
                <a:gd name="T5" fmla="*/ 1 h 54"/>
                <a:gd name="T6" fmla="*/ 79 w 194"/>
                <a:gd name="T7" fmla="*/ 3 h 54"/>
                <a:gd name="T8" fmla="*/ 61 w 194"/>
                <a:gd name="T9" fmla="*/ 7 h 54"/>
                <a:gd name="T10" fmla="*/ 61 w 194"/>
                <a:gd name="T11" fmla="*/ 7 h 54"/>
                <a:gd name="T12" fmla="*/ 48 w 194"/>
                <a:gd name="T13" fmla="*/ 12 h 54"/>
                <a:gd name="T14" fmla="*/ 37 w 194"/>
                <a:gd name="T15" fmla="*/ 16 h 54"/>
                <a:gd name="T16" fmla="*/ 27 w 194"/>
                <a:gd name="T17" fmla="*/ 22 h 54"/>
                <a:gd name="T18" fmla="*/ 19 w 194"/>
                <a:gd name="T19" fmla="*/ 27 h 54"/>
                <a:gd name="T20" fmla="*/ 8 w 194"/>
                <a:gd name="T21" fmla="*/ 36 h 54"/>
                <a:gd name="T22" fmla="*/ 3 w 194"/>
                <a:gd name="T23" fmla="*/ 39 h 54"/>
                <a:gd name="T24" fmla="*/ 3 w 194"/>
                <a:gd name="T25" fmla="*/ 39 h 54"/>
                <a:gd name="T26" fmla="*/ 1 w 194"/>
                <a:gd name="T27" fmla="*/ 42 h 54"/>
                <a:gd name="T28" fmla="*/ 0 w 194"/>
                <a:gd name="T29" fmla="*/ 45 h 54"/>
                <a:gd name="T30" fmla="*/ 1 w 194"/>
                <a:gd name="T31" fmla="*/ 49 h 54"/>
                <a:gd name="T32" fmla="*/ 2 w 194"/>
                <a:gd name="T33" fmla="*/ 51 h 54"/>
                <a:gd name="T34" fmla="*/ 2 w 194"/>
                <a:gd name="T35" fmla="*/ 51 h 54"/>
                <a:gd name="T36" fmla="*/ 5 w 194"/>
                <a:gd name="T37" fmla="*/ 53 h 54"/>
                <a:gd name="T38" fmla="*/ 9 w 194"/>
                <a:gd name="T39" fmla="*/ 54 h 54"/>
                <a:gd name="T40" fmla="*/ 9 w 194"/>
                <a:gd name="T41" fmla="*/ 54 h 54"/>
                <a:gd name="T42" fmla="*/ 11 w 194"/>
                <a:gd name="T43" fmla="*/ 53 h 54"/>
                <a:gd name="T44" fmla="*/ 15 w 194"/>
                <a:gd name="T45" fmla="*/ 52 h 54"/>
                <a:gd name="T46" fmla="*/ 15 w 194"/>
                <a:gd name="T47" fmla="*/ 52 h 54"/>
                <a:gd name="T48" fmla="*/ 18 w 194"/>
                <a:gd name="T49" fmla="*/ 49 h 54"/>
                <a:gd name="T50" fmla="*/ 28 w 194"/>
                <a:gd name="T51" fmla="*/ 41 h 54"/>
                <a:gd name="T52" fmla="*/ 45 w 194"/>
                <a:gd name="T53" fmla="*/ 31 h 54"/>
                <a:gd name="T54" fmla="*/ 55 w 194"/>
                <a:gd name="T55" fmla="*/ 27 h 54"/>
                <a:gd name="T56" fmla="*/ 66 w 194"/>
                <a:gd name="T57" fmla="*/ 22 h 54"/>
                <a:gd name="T58" fmla="*/ 66 w 194"/>
                <a:gd name="T59" fmla="*/ 22 h 54"/>
                <a:gd name="T60" fmla="*/ 83 w 194"/>
                <a:gd name="T61" fmla="*/ 19 h 54"/>
                <a:gd name="T62" fmla="*/ 100 w 194"/>
                <a:gd name="T63" fmla="*/ 17 h 54"/>
                <a:gd name="T64" fmla="*/ 100 w 194"/>
                <a:gd name="T65" fmla="*/ 17 h 54"/>
                <a:gd name="T66" fmla="*/ 110 w 194"/>
                <a:gd name="T67" fmla="*/ 17 h 54"/>
                <a:gd name="T68" fmla="*/ 121 w 194"/>
                <a:gd name="T69" fmla="*/ 20 h 54"/>
                <a:gd name="T70" fmla="*/ 131 w 194"/>
                <a:gd name="T71" fmla="*/ 22 h 54"/>
                <a:gd name="T72" fmla="*/ 141 w 194"/>
                <a:gd name="T73" fmla="*/ 26 h 54"/>
                <a:gd name="T74" fmla="*/ 152 w 194"/>
                <a:gd name="T75" fmla="*/ 31 h 54"/>
                <a:gd name="T76" fmla="*/ 161 w 194"/>
                <a:gd name="T77" fmla="*/ 37 h 54"/>
                <a:gd name="T78" fmla="*/ 171 w 194"/>
                <a:gd name="T79" fmla="*/ 44 h 54"/>
                <a:gd name="T80" fmla="*/ 180 w 194"/>
                <a:gd name="T81" fmla="*/ 52 h 54"/>
                <a:gd name="T82" fmla="*/ 180 w 194"/>
                <a:gd name="T83" fmla="*/ 52 h 54"/>
                <a:gd name="T84" fmla="*/ 184 w 194"/>
                <a:gd name="T85" fmla="*/ 53 h 54"/>
                <a:gd name="T86" fmla="*/ 186 w 194"/>
                <a:gd name="T87" fmla="*/ 54 h 54"/>
                <a:gd name="T88" fmla="*/ 186 w 194"/>
                <a:gd name="T89" fmla="*/ 54 h 54"/>
                <a:gd name="T90" fmla="*/ 190 w 194"/>
                <a:gd name="T91" fmla="*/ 53 h 54"/>
                <a:gd name="T92" fmla="*/ 193 w 194"/>
                <a:gd name="T93" fmla="*/ 51 h 54"/>
                <a:gd name="T94" fmla="*/ 193 w 194"/>
                <a:gd name="T95" fmla="*/ 51 h 54"/>
                <a:gd name="T96" fmla="*/ 194 w 194"/>
                <a:gd name="T97" fmla="*/ 49 h 54"/>
                <a:gd name="T98" fmla="*/ 194 w 194"/>
                <a:gd name="T99" fmla="*/ 45 h 54"/>
                <a:gd name="T100" fmla="*/ 194 w 194"/>
                <a:gd name="T101" fmla="*/ 42 h 54"/>
                <a:gd name="T102" fmla="*/ 192 w 194"/>
                <a:gd name="T103" fmla="*/ 39 h 54"/>
                <a:gd name="T104" fmla="*/ 192 w 194"/>
                <a:gd name="T105" fmla="*/ 39 h 54"/>
                <a:gd name="T106" fmla="*/ 179 w 194"/>
                <a:gd name="T107" fmla="*/ 29 h 54"/>
                <a:gd name="T108" fmla="*/ 168 w 194"/>
                <a:gd name="T109" fmla="*/ 21 h 54"/>
                <a:gd name="T110" fmla="*/ 155 w 194"/>
                <a:gd name="T111" fmla="*/ 14 h 54"/>
                <a:gd name="T112" fmla="*/ 144 w 194"/>
                <a:gd name="T113" fmla="*/ 9 h 54"/>
                <a:gd name="T114" fmla="*/ 132 w 194"/>
                <a:gd name="T115" fmla="*/ 5 h 54"/>
                <a:gd name="T116" fmla="*/ 121 w 194"/>
                <a:gd name="T117" fmla="*/ 3 h 54"/>
                <a:gd name="T118" fmla="*/ 110 w 194"/>
                <a:gd name="T119" fmla="*/ 1 h 54"/>
                <a:gd name="T120" fmla="*/ 100 w 194"/>
                <a:gd name="T121" fmla="*/ 0 h 54"/>
                <a:gd name="T122" fmla="*/ 100 w 194"/>
                <a:gd name="T123"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94" h="54">
                  <a:moveTo>
                    <a:pt x="100" y="0"/>
                  </a:moveTo>
                  <a:lnTo>
                    <a:pt x="100" y="0"/>
                  </a:lnTo>
                  <a:lnTo>
                    <a:pt x="88" y="1"/>
                  </a:lnTo>
                  <a:lnTo>
                    <a:pt x="79" y="3"/>
                  </a:lnTo>
                  <a:lnTo>
                    <a:pt x="61" y="7"/>
                  </a:lnTo>
                  <a:lnTo>
                    <a:pt x="61" y="7"/>
                  </a:lnTo>
                  <a:lnTo>
                    <a:pt x="48" y="12"/>
                  </a:lnTo>
                  <a:lnTo>
                    <a:pt x="37" y="16"/>
                  </a:lnTo>
                  <a:lnTo>
                    <a:pt x="27" y="22"/>
                  </a:lnTo>
                  <a:lnTo>
                    <a:pt x="19" y="27"/>
                  </a:lnTo>
                  <a:lnTo>
                    <a:pt x="8" y="36"/>
                  </a:lnTo>
                  <a:lnTo>
                    <a:pt x="3" y="39"/>
                  </a:lnTo>
                  <a:lnTo>
                    <a:pt x="3" y="39"/>
                  </a:lnTo>
                  <a:lnTo>
                    <a:pt x="1" y="42"/>
                  </a:lnTo>
                  <a:lnTo>
                    <a:pt x="0" y="45"/>
                  </a:lnTo>
                  <a:lnTo>
                    <a:pt x="1" y="49"/>
                  </a:lnTo>
                  <a:lnTo>
                    <a:pt x="2" y="51"/>
                  </a:lnTo>
                  <a:lnTo>
                    <a:pt x="2" y="51"/>
                  </a:lnTo>
                  <a:lnTo>
                    <a:pt x="5" y="53"/>
                  </a:lnTo>
                  <a:lnTo>
                    <a:pt x="9" y="54"/>
                  </a:lnTo>
                  <a:lnTo>
                    <a:pt x="9" y="54"/>
                  </a:lnTo>
                  <a:lnTo>
                    <a:pt x="11" y="53"/>
                  </a:lnTo>
                  <a:lnTo>
                    <a:pt x="15" y="52"/>
                  </a:lnTo>
                  <a:lnTo>
                    <a:pt x="15" y="52"/>
                  </a:lnTo>
                  <a:lnTo>
                    <a:pt x="18" y="49"/>
                  </a:lnTo>
                  <a:lnTo>
                    <a:pt x="28" y="41"/>
                  </a:lnTo>
                  <a:lnTo>
                    <a:pt x="45" y="31"/>
                  </a:lnTo>
                  <a:lnTo>
                    <a:pt x="55" y="27"/>
                  </a:lnTo>
                  <a:lnTo>
                    <a:pt x="66" y="22"/>
                  </a:lnTo>
                  <a:lnTo>
                    <a:pt x="66" y="22"/>
                  </a:lnTo>
                  <a:lnTo>
                    <a:pt x="83" y="19"/>
                  </a:lnTo>
                  <a:lnTo>
                    <a:pt x="100" y="17"/>
                  </a:lnTo>
                  <a:lnTo>
                    <a:pt x="100" y="17"/>
                  </a:lnTo>
                  <a:lnTo>
                    <a:pt x="110" y="17"/>
                  </a:lnTo>
                  <a:lnTo>
                    <a:pt x="121" y="20"/>
                  </a:lnTo>
                  <a:lnTo>
                    <a:pt x="131" y="22"/>
                  </a:lnTo>
                  <a:lnTo>
                    <a:pt x="141" y="26"/>
                  </a:lnTo>
                  <a:lnTo>
                    <a:pt x="152" y="31"/>
                  </a:lnTo>
                  <a:lnTo>
                    <a:pt x="161" y="37"/>
                  </a:lnTo>
                  <a:lnTo>
                    <a:pt x="171" y="44"/>
                  </a:lnTo>
                  <a:lnTo>
                    <a:pt x="180" y="52"/>
                  </a:lnTo>
                  <a:lnTo>
                    <a:pt x="180" y="52"/>
                  </a:lnTo>
                  <a:lnTo>
                    <a:pt x="184" y="53"/>
                  </a:lnTo>
                  <a:lnTo>
                    <a:pt x="186" y="54"/>
                  </a:lnTo>
                  <a:lnTo>
                    <a:pt x="186" y="54"/>
                  </a:lnTo>
                  <a:lnTo>
                    <a:pt x="190" y="53"/>
                  </a:lnTo>
                  <a:lnTo>
                    <a:pt x="193" y="51"/>
                  </a:lnTo>
                  <a:lnTo>
                    <a:pt x="193" y="51"/>
                  </a:lnTo>
                  <a:lnTo>
                    <a:pt x="194" y="49"/>
                  </a:lnTo>
                  <a:lnTo>
                    <a:pt x="194" y="45"/>
                  </a:lnTo>
                  <a:lnTo>
                    <a:pt x="194" y="42"/>
                  </a:lnTo>
                  <a:lnTo>
                    <a:pt x="192" y="39"/>
                  </a:lnTo>
                  <a:lnTo>
                    <a:pt x="192" y="39"/>
                  </a:lnTo>
                  <a:lnTo>
                    <a:pt x="179" y="29"/>
                  </a:lnTo>
                  <a:lnTo>
                    <a:pt x="168" y="21"/>
                  </a:lnTo>
                  <a:lnTo>
                    <a:pt x="155" y="14"/>
                  </a:lnTo>
                  <a:lnTo>
                    <a:pt x="144" y="9"/>
                  </a:lnTo>
                  <a:lnTo>
                    <a:pt x="132" y="5"/>
                  </a:lnTo>
                  <a:lnTo>
                    <a:pt x="121" y="3"/>
                  </a:lnTo>
                  <a:lnTo>
                    <a:pt x="110" y="1"/>
                  </a:lnTo>
                  <a:lnTo>
                    <a:pt x="100" y="0"/>
                  </a:lnTo>
                  <a:lnTo>
                    <a:pt x="100"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1" name="Freeform 48">
              <a:extLst>
                <a:ext uri="{FF2B5EF4-FFF2-40B4-BE49-F238E27FC236}">
                  <a16:creationId xmlns="" xmlns:a16="http://schemas.microsoft.com/office/drawing/2014/main" id="{8E3FEE05-491D-4C2B-9CB5-6A292AB5EB14}"/>
                </a:ext>
              </a:extLst>
            </p:cNvPr>
            <p:cNvSpPr>
              <a:spLocks/>
            </p:cNvSpPr>
            <p:nvPr userDrawn="1"/>
          </p:nvSpPr>
          <p:spPr bwMode="auto">
            <a:xfrm>
              <a:off x="6465888" y="3297238"/>
              <a:ext cx="100013" cy="30163"/>
            </a:xfrm>
            <a:custGeom>
              <a:avLst/>
              <a:gdLst>
                <a:gd name="T0" fmla="*/ 65 w 127"/>
                <a:gd name="T1" fmla="*/ 0 h 39"/>
                <a:gd name="T2" fmla="*/ 65 w 127"/>
                <a:gd name="T3" fmla="*/ 0 h 39"/>
                <a:gd name="T4" fmla="*/ 51 w 127"/>
                <a:gd name="T5" fmla="*/ 1 h 39"/>
                <a:gd name="T6" fmla="*/ 39 w 127"/>
                <a:gd name="T7" fmla="*/ 4 h 39"/>
                <a:gd name="T8" fmla="*/ 39 w 127"/>
                <a:gd name="T9" fmla="*/ 4 h 39"/>
                <a:gd name="T10" fmla="*/ 31 w 127"/>
                <a:gd name="T11" fmla="*/ 7 h 39"/>
                <a:gd name="T12" fmla="*/ 24 w 127"/>
                <a:gd name="T13" fmla="*/ 10 h 39"/>
                <a:gd name="T14" fmla="*/ 13 w 127"/>
                <a:gd name="T15" fmla="*/ 17 h 39"/>
                <a:gd name="T16" fmla="*/ 6 w 127"/>
                <a:gd name="T17" fmla="*/ 23 h 39"/>
                <a:gd name="T18" fmla="*/ 3 w 127"/>
                <a:gd name="T19" fmla="*/ 25 h 39"/>
                <a:gd name="T20" fmla="*/ 3 w 127"/>
                <a:gd name="T21" fmla="*/ 25 h 39"/>
                <a:gd name="T22" fmla="*/ 0 w 127"/>
                <a:gd name="T23" fmla="*/ 27 h 39"/>
                <a:gd name="T24" fmla="*/ 0 w 127"/>
                <a:gd name="T25" fmla="*/ 31 h 39"/>
                <a:gd name="T26" fmla="*/ 0 w 127"/>
                <a:gd name="T27" fmla="*/ 34 h 39"/>
                <a:gd name="T28" fmla="*/ 3 w 127"/>
                <a:gd name="T29" fmla="*/ 37 h 39"/>
                <a:gd name="T30" fmla="*/ 3 w 127"/>
                <a:gd name="T31" fmla="*/ 37 h 39"/>
                <a:gd name="T32" fmla="*/ 5 w 127"/>
                <a:gd name="T33" fmla="*/ 39 h 39"/>
                <a:gd name="T34" fmla="*/ 8 w 127"/>
                <a:gd name="T35" fmla="*/ 39 h 39"/>
                <a:gd name="T36" fmla="*/ 8 w 127"/>
                <a:gd name="T37" fmla="*/ 39 h 39"/>
                <a:gd name="T38" fmla="*/ 12 w 127"/>
                <a:gd name="T39" fmla="*/ 39 h 39"/>
                <a:gd name="T40" fmla="*/ 14 w 127"/>
                <a:gd name="T41" fmla="*/ 37 h 39"/>
                <a:gd name="T42" fmla="*/ 14 w 127"/>
                <a:gd name="T43" fmla="*/ 37 h 39"/>
                <a:gd name="T44" fmla="*/ 22 w 127"/>
                <a:gd name="T45" fmla="*/ 31 h 39"/>
                <a:gd name="T46" fmla="*/ 32 w 127"/>
                <a:gd name="T47" fmla="*/ 25 h 39"/>
                <a:gd name="T48" fmla="*/ 45 w 127"/>
                <a:gd name="T49" fmla="*/ 20 h 39"/>
                <a:gd name="T50" fmla="*/ 45 w 127"/>
                <a:gd name="T51" fmla="*/ 20 h 39"/>
                <a:gd name="T52" fmla="*/ 54 w 127"/>
                <a:gd name="T53" fmla="*/ 17 h 39"/>
                <a:gd name="T54" fmla="*/ 65 w 127"/>
                <a:gd name="T55" fmla="*/ 17 h 39"/>
                <a:gd name="T56" fmla="*/ 65 w 127"/>
                <a:gd name="T57" fmla="*/ 17 h 39"/>
                <a:gd name="T58" fmla="*/ 77 w 127"/>
                <a:gd name="T59" fmla="*/ 18 h 39"/>
                <a:gd name="T60" fmla="*/ 89 w 127"/>
                <a:gd name="T61" fmla="*/ 22 h 39"/>
                <a:gd name="T62" fmla="*/ 101 w 127"/>
                <a:gd name="T63" fmla="*/ 28 h 39"/>
                <a:gd name="T64" fmla="*/ 113 w 127"/>
                <a:gd name="T65" fmla="*/ 38 h 39"/>
                <a:gd name="T66" fmla="*/ 113 w 127"/>
                <a:gd name="T67" fmla="*/ 38 h 39"/>
                <a:gd name="T68" fmla="*/ 115 w 127"/>
                <a:gd name="T69" fmla="*/ 39 h 39"/>
                <a:gd name="T70" fmla="*/ 119 w 127"/>
                <a:gd name="T71" fmla="*/ 39 h 39"/>
                <a:gd name="T72" fmla="*/ 119 w 127"/>
                <a:gd name="T73" fmla="*/ 39 h 39"/>
                <a:gd name="T74" fmla="*/ 122 w 127"/>
                <a:gd name="T75" fmla="*/ 39 h 39"/>
                <a:gd name="T76" fmla="*/ 125 w 127"/>
                <a:gd name="T77" fmla="*/ 37 h 39"/>
                <a:gd name="T78" fmla="*/ 125 w 127"/>
                <a:gd name="T79" fmla="*/ 37 h 39"/>
                <a:gd name="T80" fmla="*/ 127 w 127"/>
                <a:gd name="T81" fmla="*/ 33 h 39"/>
                <a:gd name="T82" fmla="*/ 127 w 127"/>
                <a:gd name="T83" fmla="*/ 31 h 39"/>
                <a:gd name="T84" fmla="*/ 126 w 127"/>
                <a:gd name="T85" fmla="*/ 27 h 39"/>
                <a:gd name="T86" fmla="*/ 123 w 127"/>
                <a:gd name="T87" fmla="*/ 25 h 39"/>
                <a:gd name="T88" fmla="*/ 123 w 127"/>
                <a:gd name="T89" fmla="*/ 25 h 39"/>
                <a:gd name="T90" fmla="*/ 116 w 127"/>
                <a:gd name="T91" fmla="*/ 18 h 39"/>
                <a:gd name="T92" fmla="*/ 108 w 127"/>
                <a:gd name="T93" fmla="*/ 12 h 39"/>
                <a:gd name="T94" fmla="*/ 100 w 127"/>
                <a:gd name="T95" fmla="*/ 9 h 39"/>
                <a:gd name="T96" fmla="*/ 93 w 127"/>
                <a:gd name="T97" fmla="*/ 5 h 39"/>
                <a:gd name="T98" fmla="*/ 85 w 127"/>
                <a:gd name="T99" fmla="*/ 3 h 39"/>
                <a:gd name="T100" fmla="*/ 78 w 127"/>
                <a:gd name="T101" fmla="*/ 1 h 39"/>
                <a:gd name="T102" fmla="*/ 65 w 127"/>
                <a:gd name="T103" fmla="*/ 0 h 39"/>
                <a:gd name="T104" fmla="*/ 65 w 127"/>
                <a:gd name="T105"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27" h="39">
                  <a:moveTo>
                    <a:pt x="65" y="0"/>
                  </a:moveTo>
                  <a:lnTo>
                    <a:pt x="65" y="0"/>
                  </a:lnTo>
                  <a:lnTo>
                    <a:pt x="51" y="1"/>
                  </a:lnTo>
                  <a:lnTo>
                    <a:pt x="39" y="4"/>
                  </a:lnTo>
                  <a:lnTo>
                    <a:pt x="39" y="4"/>
                  </a:lnTo>
                  <a:lnTo>
                    <a:pt x="31" y="7"/>
                  </a:lnTo>
                  <a:lnTo>
                    <a:pt x="24" y="10"/>
                  </a:lnTo>
                  <a:lnTo>
                    <a:pt x="13" y="17"/>
                  </a:lnTo>
                  <a:lnTo>
                    <a:pt x="6" y="23"/>
                  </a:lnTo>
                  <a:lnTo>
                    <a:pt x="3" y="25"/>
                  </a:lnTo>
                  <a:lnTo>
                    <a:pt x="3" y="25"/>
                  </a:lnTo>
                  <a:lnTo>
                    <a:pt x="0" y="27"/>
                  </a:lnTo>
                  <a:lnTo>
                    <a:pt x="0" y="31"/>
                  </a:lnTo>
                  <a:lnTo>
                    <a:pt x="0" y="34"/>
                  </a:lnTo>
                  <a:lnTo>
                    <a:pt x="3" y="37"/>
                  </a:lnTo>
                  <a:lnTo>
                    <a:pt x="3" y="37"/>
                  </a:lnTo>
                  <a:lnTo>
                    <a:pt x="5" y="39"/>
                  </a:lnTo>
                  <a:lnTo>
                    <a:pt x="8" y="39"/>
                  </a:lnTo>
                  <a:lnTo>
                    <a:pt x="8" y="39"/>
                  </a:lnTo>
                  <a:lnTo>
                    <a:pt x="12" y="39"/>
                  </a:lnTo>
                  <a:lnTo>
                    <a:pt x="14" y="37"/>
                  </a:lnTo>
                  <a:lnTo>
                    <a:pt x="14" y="37"/>
                  </a:lnTo>
                  <a:lnTo>
                    <a:pt x="22" y="31"/>
                  </a:lnTo>
                  <a:lnTo>
                    <a:pt x="32" y="25"/>
                  </a:lnTo>
                  <a:lnTo>
                    <a:pt x="45" y="20"/>
                  </a:lnTo>
                  <a:lnTo>
                    <a:pt x="45" y="20"/>
                  </a:lnTo>
                  <a:lnTo>
                    <a:pt x="54" y="17"/>
                  </a:lnTo>
                  <a:lnTo>
                    <a:pt x="65" y="17"/>
                  </a:lnTo>
                  <a:lnTo>
                    <a:pt x="65" y="17"/>
                  </a:lnTo>
                  <a:lnTo>
                    <a:pt x="77" y="18"/>
                  </a:lnTo>
                  <a:lnTo>
                    <a:pt x="89" y="22"/>
                  </a:lnTo>
                  <a:lnTo>
                    <a:pt x="101" y="28"/>
                  </a:lnTo>
                  <a:lnTo>
                    <a:pt x="113" y="38"/>
                  </a:lnTo>
                  <a:lnTo>
                    <a:pt x="113" y="38"/>
                  </a:lnTo>
                  <a:lnTo>
                    <a:pt x="115" y="39"/>
                  </a:lnTo>
                  <a:lnTo>
                    <a:pt x="119" y="39"/>
                  </a:lnTo>
                  <a:lnTo>
                    <a:pt x="119" y="39"/>
                  </a:lnTo>
                  <a:lnTo>
                    <a:pt x="122" y="39"/>
                  </a:lnTo>
                  <a:lnTo>
                    <a:pt x="125" y="37"/>
                  </a:lnTo>
                  <a:lnTo>
                    <a:pt x="125" y="37"/>
                  </a:lnTo>
                  <a:lnTo>
                    <a:pt x="127" y="33"/>
                  </a:lnTo>
                  <a:lnTo>
                    <a:pt x="127" y="31"/>
                  </a:lnTo>
                  <a:lnTo>
                    <a:pt x="126" y="27"/>
                  </a:lnTo>
                  <a:lnTo>
                    <a:pt x="123" y="25"/>
                  </a:lnTo>
                  <a:lnTo>
                    <a:pt x="123" y="25"/>
                  </a:lnTo>
                  <a:lnTo>
                    <a:pt x="116" y="18"/>
                  </a:lnTo>
                  <a:lnTo>
                    <a:pt x="108" y="12"/>
                  </a:lnTo>
                  <a:lnTo>
                    <a:pt x="100" y="9"/>
                  </a:lnTo>
                  <a:lnTo>
                    <a:pt x="93" y="5"/>
                  </a:lnTo>
                  <a:lnTo>
                    <a:pt x="85" y="3"/>
                  </a:lnTo>
                  <a:lnTo>
                    <a:pt x="78" y="1"/>
                  </a:lnTo>
                  <a:lnTo>
                    <a:pt x="65" y="0"/>
                  </a:lnTo>
                  <a:lnTo>
                    <a:pt x="65"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2" name="Freeform 49">
              <a:extLst>
                <a:ext uri="{FF2B5EF4-FFF2-40B4-BE49-F238E27FC236}">
                  <a16:creationId xmlns="" xmlns:a16="http://schemas.microsoft.com/office/drawing/2014/main" id="{9732302F-B6A5-40CF-9FE7-9B47BC85299F}"/>
                </a:ext>
              </a:extLst>
            </p:cNvPr>
            <p:cNvSpPr>
              <a:spLocks noEditPoints="1"/>
            </p:cNvSpPr>
            <p:nvPr userDrawn="1"/>
          </p:nvSpPr>
          <p:spPr bwMode="auto">
            <a:xfrm>
              <a:off x="6497638" y="3333750"/>
              <a:ext cx="36513" cy="36513"/>
            </a:xfrm>
            <a:custGeom>
              <a:avLst/>
              <a:gdLst>
                <a:gd name="T0" fmla="*/ 23 w 46"/>
                <a:gd name="T1" fmla="*/ 14 h 46"/>
                <a:gd name="T2" fmla="*/ 23 w 46"/>
                <a:gd name="T3" fmla="*/ 14 h 46"/>
                <a:gd name="T4" fmla="*/ 26 w 46"/>
                <a:gd name="T5" fmla="*/ 15 h 46"/>
                <a:gd name="T6" fmla="*/ 28 w 46"/>
                <a:gd name="T7" fmla="*/ 17 h 46"/>
                <a:gd name="T8" fmla="*/ 31 w 46"/>
                <a:gd name="T9" fmla="*/ 19 h 46"/>
                <a:gd name="T10" fmla="*/ 32 w 46"/>
                <a:gd name="T11" fmla="*/ 23 h 46"/>
                <a:gd name="T12" fmla="*/ 32 w 46"/>
                <a:gd name="T13" fmla="*/ 23 h 46"/>
                <a:gd name="T14" fmla="*/ 31 w 46"/>
                <a:gd name="T15" fmla="*/ 26 h 46"/>
                <a:gd name="T16" fmla="*/ 28 w 46"/>
                <a:gd name="T17" fmla="*/ 30 h 46"/>
                <a:gd name="T18" fmla="*/ 26 w 46"/>
                <a:gd name="T19" fmla="*/ 32 h 46"/>
                <a:gd name="T20" fmla="*/ 23 w 46"/>
                <a:gd name="T21" fmla="*/ 32 h 46"/>
                <a:gd name="T22" fmla="*/ 23 w 46"/>
                <a:gd name="T23" fmla="*/ 32 h 46"/>
                <a:gd name="T24" fmla="*/ 19 w 46"/>
                <a:gd name="T25" fmla="*/ 32 h 46"/>
                <a:gd name="T26" fmla="*/ 16 w 46"/>
                <a:gd name="T27" fmla="*/ 30 h 46"/>
                <a:gd name="T28" fmla="*/ 13 w 46"/>
                <a:gd name="T29" fmla="*/ 26 h 46"/>
                <a:gd name="T30" fmla="*/ 13 w 46"/>
                <a:gd name="T31" fmla="*/ 23 h 46"/>
                <a:gd name="T32" fmla="*/ 13 w 46"/>
                <a:gd name="T33" fmla="*/ 23 h 46"/>
                <a:gd name="T34" fmla="*/ 13 w 46"/>
                <a:gd name="T35" fmla="*/ 19 h 46"/>
                <a:gd name="T36" fmla="*/ 16 w 46"/>
                <a:gd name="T37" fmla="*/ 17 h 46"/>
                <a:gd name="T38" fmla="*/ 19 w 46"/>
                <a:gd name="T39" fmla="*/ 15 h 46"/>
                <a:gd name="T40" fmla="*/ 23 w 46"/>
                <a:gd name="T41" fmla="*/ 14 h 46"/>
                <a:gd name="T42" fmla="*/ 23 w 46"/>
                <a:gd name="T43" fmla="*/ 0 h 46"/>
                <a:gd name="T44" fmla="*/ 23 w 46"/>
                <a:gd name="T45" fmla="*/ 0 h 46"/>
                <a:gd name="T46" fmla="*/ 18 w 46"/>
                <a:gd name="T47" fmla="*/ 1 h 46"/>
                <a:gd name="T48" fmla="*/ 13 w 46"/>
                <a:gd name="T49" fmla="*/ 2 h 46"/>
                <a:gd name="T50" fmla="*/ 10 w 46"/>
                <a:gd name="T51" fmla="*/ 4 h 46"/>
                <a:gd name="T52" fmla="*/ 6 w 46"/>
                <a:gd name="T53" fmla="*/ 7 h 46"/>
                <a:gd name="T54" fmla="*/ 3 w 46"/>
                <a:gd name="T55" fmla="*/ 10 h 46"/>
                <a:gd name="T56" fmla="*/ 1 w 46"/>
                <a:gd name="T57" fmla="*/ 15 h 46"/>
                <a:gd name="T58" fmla="*/ 0 w 46"/>
                <a:gd name="T59" fmla="*/ 18 h 46"/>
                <a:gd name="T60" fmla="*/ 0 w 46"/>
                <a:gd name="T61" fmla="*/ 23 h 46"/>
                <a:gd name="T62" fmla="*/ 0 w 46"/>
                <a:gd name="T63" fmla="*/ 23 h 46"/>
                <a:gd name="T64" fmla="*/ 0 w 46"/>
                <a:gd name="T65" fmla="*/ 27 h 46"/>
                <a:gd name="T66" fmla="*/ 1 w 46"/>
                <a:gd name="T67" fmla="*/ 32 h 46"/>
                <a:gd name="T68" fmla="*/ 3 w 46"/>
                <a:gd name="T69" fmla="*/ 37 h 46"/>
                <a:gd name="T70" fmla="*/ 6 w 46"/>
                <a:gd name="T71" fmla="*/ 39 h 46"/>
                <a:gd name="T72" fmla="*/ 10 w 46"/>
                <a:gd name="T73" fmla="*/ 42 h 46"/>
                <a:gd name="T74" fmla="*/ 13 w 46"/>
                <a:gd name="T75" fmla="*/ 45 h 46"/>
                <a:gd name="T76" fmla="*/ 18 w 46"/>
                <a:gd name="T77" fmla="*/ 46 h 46"/>
                <a:gd name="T78" fmla="*/ 23 w 46"/>
                <a:gd name="T79" fmla="*/ 46 h 46"/>
                <a:gd name="T80" fmla="*/ 23 w 46"/>
                <a:gd name="T81" fmla="*/ 46 h 46"/>
                <a:gd name="T82" fmla="*/ 27 w 46"/>
                <a:gd name="T83" fmla="*/ 46 h 46"/>
                <a:gd name="T84" fmla="*/ 32 w 46"/>
                <a:gd name="T85" fmla="*/ 45 h 46"/>
                <a:gd name="T86" fmla="*/ 35 w 46"/>
                <a:gd name="T87" fmla="*/ 42 h 46"/>
                <a:gd name="T88" fmla="*/ 39 w 46"/>
                <a:gd name="T89" fmla="*/ 39 h 46"/>
                <a:gd name="T90" fmla="*/ 41 w 46"/>
                <a:gd name="T91" fmla="*/ 37 h 46"/>
                <a:gd name="T92" fmla="*/ 43 w 46"/>
                <a:gd name="T93" fmla="*/ 32 h 46"/>
                <a:gd name="T94" fmla="*/ 44 w 46"/>
                <a:gd name="T95" fmla="*/ 27 h 46"/>
                <a:gd name="T96" fmla="*/ 46 w 46"/>
                <a:gd name="T97" fmla="*/ 23 h 46"/>
                <a:gd name="T98" fmla="*/ 46 w 46"/>
                <a:gd name="T99" fmla="*/ 23 h 46"/>
                <a:gd name="T100" fmla="*/ 44 w 46"/>
                <a:gd name="T101" fmla="*/ 18 h 46"/>
                <a:gd name="T102" fmla="*/ 43 w 46"/>
                <a:gd name="T103" fmla="*/ 15 h 46"/>
                <a:gd name="T104" fmla="*/ 41 w 46"/>
                <a:gd name="T105" fmla="*/ 10 h 46"/>
                <a:gd name="T106" fmla="*/ 39 w 46"/>
                <a:gd name="T107" fmla="*/ 7 h 46"/>
                <a:gd name="T108" fmla="*/ 35 w 46"/>
                <a:gd name="T109" fmla="*/ 4 h 46"/>
                <a:gd name="T110" fmla="*/ 32 w 46"/>
                <a:gd name="T111" fmla="*/ 2 h 46"/>
                <a:gd name="T112" fmla="*/ 27 w 46"/>
                <a:gd name="T113" fmla="*/ 1 h 46"/>
                <a:gd name="T114" fmla="*/ 23 w 46"/>
                <a:gd name="T115" fmla="*/ 0 h 46"/>
                <a:gd name="T116" fmla="*/ 23 w 46"/>
                <a:gd name="T117"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6" h="46">
                  <a:moveTo>
                    <a:pt x="23" y="14"/>
                  </a:moveTo>
                  <a:lnTo>
                    <a:pt x="23" y="14"/>
                  </a:lnTo>
                  <a:lnTo>
                    <a:pt x="26" y="15"/>
                  </a:lnTo>
                  <a:lnTo>
                    <a:pt x="28" y="17"/>
                  </a:lnTo>
                  <a:lnTo>
                    <a:pt x="31" y="19"/>
                  </a:lnTo>
                  <a:lnTo>
                    <a:pt x="32" y="23"/>
                  </a:lnTo>
                  <a:lnTo>
                    <a:pt x="32" y="23"/>
                  </a:lnTo>
                  <a:lnTo>
                    <a:pt x="31" y="26"/>
                  </a:lnTo>
                  <a:lnTo>
                    <a:pt x="28" y="30"/>
                  </a:lnTo>
                  <a:lnTo>
                    <a:pt x="26" y="32"/>
                  </a:lnTo>
                  <a:lnTo>
                    <a:pt x="23" y="32"/>
                  </a:lnTo>
                  <a:lnTo>
                    <a:pt x="23" y="32"/>
                  </a:lnTo>
                  <a:lnTo>
                    <a:pt x="19" y="32"/>
                  </a:lnTo>
                  <a:lnTo>
                    <a:pt x="16" y="30"/>
                  </a:lnTo>
                  <a:lnTo>
                    <a:pt x="13" y="26"/>
                  </a:lnTo>
                  <a:lnTo>
                    <a:pt x="13" y="23"/>
                  </a:lnTo>
                  <a:lnTo>
                    <a:pt x="13" y="23"/>
                  </a:lnTo>
                  <a:lnTo>
                    <a:pt x="13" y="19"/>
                  </a:lnTo>
                  <a:lnTo>
                    <a:pt x="16" y="17"/>
                  </a:lnTo>
                  <a:lnTo>
                    <a:pt x="19" y="15"/>
                  </a:lnTo>
                  <a:lnTo>
                    <a:pt x="23" y="14"/>
                  </a:lnTo>
                  <a:close/>
                  <a:moveTo>
                    <a:pt x="23" y="0"/>
                  </a:moveTo>
                  <a:lnTo>
                    <a:pt x="23" y="0"/>
                  </a:lnTo>
                  <a:lnTo>
                    <a:pt x="18" y="1"/>
                  </a:lnTo>
                  <a:lnTo>
                    <a:pt x="13" y="2"/>
                  </a:lnTo>
                  <a:lnTo>
                    <a:pt x="10" y="4"/>
                  </a:lnTo>
                  <a:lnTo>
                    <a:pt x="6" y="7"/>
                  </a:lnTo>
                  <a:lnTo>
                    <a:pt x="3" y="10"/>
                  </a:lnTo>
                  <a:lnTo>
                    <a:pt x="1" y="15"/>
                  </a:lnTo>
                  <a:lnTo>
                    <a:pt x="0" y="18"/>
                  </a:lnTo>
                  <a:lnTo>
                    <a:pt x="0" y="23"/>
                  </a:lnTo>
                  <a:lnTo>
                    <a:pt x="0" y="23"/>
                  </a:lnTo>
                  <a:lnTo>
                    <a:pt x="0" y="27"/>
                  </a:lnTo>
                  <a:lnTo>
                    <a:pt x="1" y="32"/>
                  </a:lnTo>
                  <a:lnTo>
                    <a:pt x="3" y="37"/>
                  </a:lnTo>
                  <a:lnTo>
                    <a:pt x="6" y="39"/>
                  </a:lnTo>
                  <a:lnTo>
                    <a:pt x="10" y="42"/>
                  </a:lnTo>
                  <a:lnTo>
                    <a:pt x="13" y="45"/>
                  </a:lnTo>
                  <a:lnTo>
                    <a:pt x="18" y="46"/>
                  </a:lnTo>
                  <a:lnTo>
                    <a:pt x="23" y="46"/>
                  </a:lnTo>
                  <a:lnTo>
                    <a:pt x="23" y="46"/>
                  </a:lnTo>
                  <a:lnTo>
                    <a:pt x="27" y="46"/>
                  </a:lnTo>
                  <a:lnTo>
                    <a:pt x="32" y="45"/>
                  </a:lnTo>
                  <a:lnTo>
                    <a:pt x="35" y="42"/>
                  </a:lnTo>
                  <a:lnTo>
                    <a:pt x="39" y="39"/>
                  </a:lnTo>
                  <a:lnTo>
                    <a:pt x="41" y="37"/>
                  </a:lnTo>
                  <a:lnTo>
                    <a:pt x="43" y="32"/>
                  </a:lnTo>
                  <a:lnTo>
                    <a:pt x="44" y="27"/>
                  </a:lnTo>
                  <a:lnTo>
                    <a:pt x="46" y="23"/>
                  </a:lnTo>
                  <a:lnTo>
                    <a:pt x="46" y="23"/>
                  </a:lnTo>
                  <a:lnTo>
                    <a:pt x="44" y="18"/>
                  </a:lnTo>
                  <a:lnTo>
                    <a:pt x="43" y="15"/>
                  </a:lnTo>
                  <a:lnTo>
                    <a:pt x="41" y="10"/>
                  </a:lnTo>
                  <a:lnTo>
                    <a:pt x="39" y="7"/>
                  </a:lnTo>
                  <a:lnTo>
                    <a:pt x="35" y="4"/>
                  </a:lnTo>
                  <a:lnTo>
                    <a:pt x="32" y="2"/>
                  </a:lnTo>
                  <a:lnTo>
                    <a:pt x="27" y="1"/>
                  </a:lnTo>
                  <a:lnTo>
                    <a:pt x="23" y="0"/>
                  </a:lnTo>
                  <a:lnTo>
                    <a:pt x="23"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3" name="Freeform 50">
              <a:extLst>
                <a:ext uri="{FF2B5EF4-FFF2-40B4-BE49-F238E27FC236}">
                  <a16:creationId xmlns="" xmlns:a16="http://schemas.microsoft.com/office/drawing/2014/main" id="{6EF4B0C9-E403-40CF-9DAE-970AA4CDCCA9}"/>
                </a:ext>
              </a:extLst>
            </p:cNvPr>
            <p:cNvSpPr>
              <a:spLocks/>
            </p:cNvSpPr>
            <p:nvPr userDrawn="1"/>
          </p:nvSpPr>
          <p:spPr bwMode="auto">
            <a:xfrm>
              <a:off x="6508751" y="3344863"/>
              <a:ext cx="14288" cy="14288"/>
            </a:xfrm>
            <a:custGeom>
              <a:avLst/>
              <a:gdLst>
                <a:gd name="T0" fmla="*/ 10 w 19"/>
                <a:gd name="T1" fmla="*/ 0 h 18"/>
                <a:gd name="T2" fmla="*/ 10 w 19"/>
                <a:gd name="T3" fmla="*/ 0 h 18"/>
                <a:gd name="T4" fmla="*/ 13 w 19"/>
                <a:gd name="T5" fmla="*/ 1 h 18"/>
                <a:gd name="T6" fmla="*/ 15 w 19"/>
                <a:gd name="T7" fmla="*/ 3 h 18"/>
                <a:gd name="T8" fmla="*/ 18 w 19"/>
                <a:gd name="T9" fmla="*/ 5 h 18"/>
                <a:gd name="T10" fmla="*/ 19 w 19"/>
                <a:gd name="T11" fmla="*/ 9 h 18"/>
                <a:gd name="T12" fmla="*/ 19 w 19"/>
                <a:gd name="T13" fmla="*/ 9 h 18"/>
                <a:gd name="T14" fmla="*/ 18 w 19"/>
                <a:gd name="T15" fmla="*/ 12 h 18"/>
                <a:gd name="T16" fmla="*/ 15 w 19"/>
                <a:gd name="T17" fmla="*/ 16 h 18"/>
                <a:gd name="T18" fmla="*/ 13 w 19"/>
                <a:gd name="T19" fmla="*/ 18 h 18"/>
                <a:gd name="T20" fmla="*/ 10 w 19"/>
                <a:gd name="T21" fmla="*/ 18 h 18"/>
                <a:gd name="T22" fmla="*/ 10 w 19"/>
                <a:gd name="T23" fmla="*/ 18 h 18"/>
                <a:gd name="T24" fmla="*/ 6 w 19"/>
                <a:gd name="T25" fmla="*/ 18 h 18"/>
                <a:gd name="T26" fmla="*/ 3 w 19"/>
                <a:gd name="T27" fmla="*/ 16 h 18"/>
                <a:gd name="T28" fmla="*/ 0 w 19"/>
                <a:gd name="T29" fmla="*/ 12 h 18"/>
                <a:gd name="T30" fmla="*/ 0 w 19"/>
                <a:gd name="T31" fmla="*/ 9 h 18"/>
                <a:gd name="T32" fmla="*/ 0 w 19"/>
                <a:gd name="T33" fmla="*/ 9 h 18"/>
                <a:gd name="T34" fmla="*/ 0 w 19"/>
                <a:gd name="T35" fmla="*/ 5 h 18"/>
                <a:gd name="T36" fmla="*/ 3 w 19"/>
                <a:gd name="T37" fmla="*/ 3 h 18"/>
                <a:gd name="T38" fmla="*/ 6 w 19"/>
                <a:gd name="T39" fmla="*/ 1 h 18"/>
                <a:gd name="T40" fmla="*/ 10 w 19"/>
                <a:gd name="T41"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18">
                  <a:moveTo>
                    <a:pt x="10" y="0"/>
                  </a:moveTo>
                  <a:lnTo>
                    <a:pt x="10" y="0"/>
                  </a:lnTo>
                  <a:lnTo>
                    <a:pt x="13" y="1"/>
                  </a:lnTo>
                  <a:lnTo>
                    <a:pt x="15" y="3"/>
                  </a:lnTo>
                  <a:lnTo>
                    <a:pt x="18" y="5"/>
                  </a:lnTo>
                  <a:lnTo>
                    <a:pt x="19" y="9"/>
                  </a:lnTo>
                  <a:lnTo>
                    <a:pt x="19" y="9"/>
                  </a:lnTo>
                  <a:lnTo>
                    <a:pt x="18" y="12"/>
                  </a:lnTo>
                  <a:lnTo>
                    <a:pt x="15" y="16"/>
                  </a:lnTo>
                  <a:lnTo>
                    <a:pt x="13" y="18"/>
                  </a:lnTo>
                  <a:lnTo>
                    <a:pt x="10" y="18"/>
                  </a:lnTo>
                  <a:lnTo>
                    <a:pt x="10" y="18"/>
                  </a:lnTo>
                  <a:lnTo>
                    <a:pt x="6" y="18"/>
                  </a:lnTo>
                  <a:lnTo>
                    <a:pt x="3" y="16"/>
                  </a:lnTo>
                  <a:lnTo>
                    <a:pt x="0" y="12"/>
                  </a:lnTo>
                  <a:lnTo>
                    <a:pt x="0" y="9"/>
                  </a:lnTo>
                  <a:lnTo>
                    <a:pt x="0" y="9"/>
                  </a:lnTo>
                  <a:lnTo>
                    <a:pt x="0" y="5"/>
                  </a:lnTo>
                  <a:lnTo>
                    <a:pt x="3" y="3"/>
                  </a:lnTo>
                  <a:lnTo>
                    <a:pt x="6" y="1"/>
                  </a:lnTo>
                  <a:lnTo>
                    <a:pt x="10"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4" name="Freeform 51">
              <a:extLst>
                <a:ext uri="{FF2B5EF4-FFF2-40B4-BE49-F238E27FC236}">
                  <a16:creationId xmlns="" xmlns:a16="http://schemas.microsoft.com/office/drawing/2014/main" id="{74FACD56-540C-4115-A4F1-B3421F3228BC}"/>
                </a:ext>
              </a:extLst>
            </p:cNvPr>
            <p:cNvSpPr>
              <a:spLocks/>
            </p:cNvSpPr>
            <p:nvPr userDrawn="1"/>
          </p:nvSpPr>
          <p:spPr bwMode="auto">
            <a:xfrm>
              <a:off x="6497638" y="3333750"/>
              <a:ext cx="36513" cy="36513"/>
            </a:xfrm>
            <a:custGeom>
              <a:avLst/>
              <a:gdLst>
                <a:gd name="T0" fmla="*/ 23 w 46"/>
                <a:gd name="T1" fmla="*/ 0 h 46"/>
                <a:gd name="T2" fmla="*/ 23 w 46"/>
                <a:gd name="T3" fmla="*/ 0 h 46"/>
                <a:gd name="T4" fmla="*/ 18 w 46"/>
                <a:gd name="T5" fmla="*/ 1 h 46"/>
                <a:gd name="T6" fmla="*/ 13 w 46"/>
                <a:gd name="T7" fmla="*/ 2 h 46"/>
                <a:gd name="T8" fmla="*/ 10 w 46"/>
                <a:gd name="T9" fmla="*/ 4 h 46"/>
                <a:gd name="T10" fmla="*/ 6 w 46"/>
                <a:gd name="T11" fmla="*/ 7 h 46"/>
                <a:gd name="T12" fmla="*/ 3 w 46"/>
                <a:gd name="T13" fmla="*/ 10 h 46"/>
                <a:gd name="T14" fmla="*/ 1 w 46"/>
                <a:gd name="T15" fmla="*/ 15 h 46"/>
                <a:gd name="T16" fmla="*/ 0 w 46"/>
                <a:gd name="T17" fmla="*/ 18 h 46"/>
                <a:gd name="T18" fmla="*/ 0 w 46"/>
                <a:gd name="T19" fmla="*/ 23 h 46"/>
                <a:gd name="T20" fmla="*/ 0 w 46"/>
                <a:gd name="T21" fmla="*/ 23 h 46"/>
                <a:gd name="T22" fmla="*/ 0 w 46"/>
                <a:gd name="T23" fmla="*/ 27 h 46"/>
                <a:gd name="T24" fmla="*/ 1 w 46"/>
                <a:gd name="T25" fmla="*/ 32 h 46"/>
                <a:gd name="T26" fmla="*/ 3 w 46"/>
                <a:gd name="T27" fmla="*/ 37 h 46"/>
                <a:gd name="T28" fmla="*/ 6 w 46"/>
                <a:gd name="T29" fmla="*/ 39 h 46"/>
                <a:gd name="T30" fmla="*/ 10 w 46"/>
                <a:gd name="T31" fmla="*/ 42 h 46"/>
                <a:gd name="T32" fmla="*/ 13 w 46"/>
                <a:gd name="T33" fmla="*/ 45 h 46"/>
                <a:gd name="T34" fmla="*/ 18 w 46"/>
                <a:gd name="T35" fmla="*/ 46 h 46"/>
                <a:gd name="T36" fmla="*/ 23 w 46"/>
                <a:gd name="T37" fmla="*/ 46 h 46"/>
                <a:gd name="T38" fmla="*/ 23 w 46"/>
                <a:gd name="T39" fmla="*/ 46 h 46"/>
                <a:gd name="T40" fmla="*/ 27 w 46"/>
                <a:gd name="T41" fmla="*/ 46 h 46"/>
                <a:gd name="T42" fmla="*/ 32 w 46"/>
                <a:gd name="T43" fmla="*/ 45 h 46"/>
                <a:gd name="T44" fmla="*/ 35 w 46"/>
                <a:gd name="T45" fmla="*/ 42 h 46"/>
                <a:gd name="T46" fmla="*/ 39 w 46"/>
                <a:gd name="T47" fmla="*/ 39 h 46"/>
                <a:gd name="T48" fmla="*/ 41 w 46"/>
                <a:gd name="T49" fmla="*/ 37 h 46"/>
                <a:gd name="T50" fmla="*/ 43 w 46"/>
                <a:gd name="T51" fmla="*/ 32 h 46"/>
                <a:gd name="T52" fmla="*/ 44 w 46"/>
                <a:gd name="T53" fmla="*/ 27 h 46"/>
                <a:gd name="T54" fmla="*/ 46 w 46"/>
                <a:gd name="T55" fmla="*/ 23 h 46"/>
                <a:gd name="T56" fmla="*/ 46 w 46"/>
                <a:gd name="T57" fmla="*/ 23 h 46"/>
                <a:gd name="T58" fmla="*/ 44 w 46"/>
                <a:gd name="T59" fmla="*/ 18 h 46"/>
                <a:gd name="T60" fmla="*/ 43 w 46"/>
                <a:gd name="T61" fmla="*/ 15 h 46"/>
                <a:gd name="T62" fmla="*/ 41 w 46"/>
                <a:gd name="T63" fmla="*/ 10 h 46"/>
                <a:gd name="T64" fmla="*/ 39 w 46"/>
                <a:gd name="T65" fmla="*/ 7 h 46"/>
                <a:gd name="T66" fmla="*/ 35 w 46"/>
                <a:gd name="T67" fmla="*/ 4 h 46"/>
                <a:gd name="T68" fmla="*/ 32 w 46"/>
                <a:gd name="T69" fmla="*/ 2 h 46"/>
                <a:gd name="T70" fmla="*/ 27 w 46"/>
                <a:gd name="T71" fmla="*/ 1 h 46"/>
                <a:gd name="T72" fmla="*/ 23 w 46"/>
                <a:gd name="T73" fmla="*/ 0 h 46"/>
                <a:gd name="T74" fmla="*/ 23 w 46"/>
                <a:gd name="T75"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6" h="46">
                  <a:moveTo>
                    <a:pt x="23" y="0"/>
                  </a:moveTo>
                  <a:lnTo>
                    <a:pt x="23" y="0"/>
                  </a:lnTo>
                  <a:lnTo>
                    <a:pt x="18" y="1"/>
                  </a:lnTo>
                  <a:lnTo>
                    <a:pt x="13" y="2"/>
                  </a:lnTo>
                  <a:lnTo>
                    <a:pt x="10" y="4"/>
                  </a:lnTo>
                  <a:lnTo>
                    <a:pt x="6" y="7"/>
                  </a:lnTo>
                  <a:lnTo>
                    <a:pt x="3" y="10"/>
                  </a:lnTo>
                  <a:lnTo>
                    <a:pt x="1" y="15"/>
                  </a:lnTo>
                  <a:lnTo>
                    <a:pt x="0" y="18"/>
                  </a:lnTo>
                  <a:lnTo>
                    <a:pt x="0" y="23"/>
                  </a:lnTo>
                  <a:lnTo>
                    <a:pt x="0" y="23"/>
                  </a:lnTo>
                  <a:lnTo>
                    <a:pt x="0" y="27"/>
                  </a:lnTo>
                  <a:lnTo>
                    <a:pt x="1" y="32"/>
                  </a:lnTo>
                  <a:lnTo>
                    <a:pt x="3" y="37"/>
                  </a:lnTo>
                  <a:lnTo>
                    <a:pt x="6" y="39"/>
                  </a:lnTo>
                  <a:lnTo>
                    <a:pt x="10" y="42"/>
                  </a:lnTo>
                  <a:lnTo>
                    <a:pt x="13" y="45"/>
                  </a:lnTo>
                  <a:lnTo>
                    <a:pt x="18" y="46"/>
                  </a:lnTo>
                  <a:lnTo>
                    <a:pt x="23" y="46"/>
                  </a:lnTo>
                  <a:lnTo>
                    <a:pt x="23" y="46"/>
                  </a:lnTo>
                  <a:lnTo>
                    <a:pt x="27" y="46"/>
                  </a:lnTo>
                  <a:lnTo>
                    <a:pt x="32" y="45"/>
                  </a:lnTo>
                  <a:lnTo>
                    <a:pt x="35" y="42"/>
                  </a:lnTo>
                  <a:lnTo>
                    <a:pt x="39" y="39"/>
                  </a:lnTo>
                  <a:lnTo>
                    <a:pt x="41" y="37"/>
                  </a:lnTo>
                  <a:lnTo>
                    <a:pt x="43" y="32"/>
                  </a:lnTo>
                  <a:lnTo>
                    <a:pt x="44" y="27"/>
                  </a:lnTo>
                  <a:lnTo>
                    <a:pt x="46" y="23"/>
                  </a:lnTo>
                  <a:lnTo>
                    <a:pt x="46" y="23"/>
                  </a:lnTo>
                  <a:lnTo>
                    <a:pt x="44" y="18"/>
                  </a:lnTo>
                  <a:lnTo>
                    <a:pt x="43" y="15"/>
                  </a:lnTo>
                  <a:lnTo>
                    <a:pt x="41" y="10"/>
                  </a:lnTo>
                  <a:lnTo>
                    <a:pt x="39" y="7"/>
                  </a:lnTo>
                  <a:lnTo>
                    <a:pt x="35" y="4"/>
                  </a:lnTo>
                  <a:lnTo>
                    <a:pt x="32" y="2"/>
                  </a:lnTo>
                  <a:lnTo>
                    <a:pt x="27" y="1"/>
                  </a:lnTo>
                  <a:lnTo>
                    <a:pt x="23" y="0"/>
                  </a:lnTo>
                  <a:lnTo>
                    <a:pt x="23"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32" name="Group 131">
            <a:extLst>
              <a:ext uri="{FF2B5EF4-FFF2-40B4-BE49-F238E27FC236}">
                <a16:creationId xmlns="" xmlns:a16="http://schemas.microsoft.com/office/drawing/2014/main" id="{1C9E3BE7-47A1-489E-A616-B6700F4A1F26}"/>
              </a:ext>
            </a:extLst>
          </p:cNvPr>
          <p:cNvGrpSpPr/>
          <p:nvPr userDrawn="1"/>
        </p:nvGrpSpPr>
        <p:grpSpPr>
          <a:xfrm>
            <a:off x="725488" y="1358900"/>
            <a:ext cx="3781425" cy="2967038"/>
            <a:chOff x="725488" y="1358900"/>
            <a:chExt cx="3781425" cy="2967038"/>
          </a:xfrm>
        </p:grpSpPr>
        <p:sp>
          <p:nvSpPr>
            <p:cNvPr id="69" name="Freeform 16">
              <a:extLst>
                <a:ext uri="{FF2B5EF4-FFF2-40B4-BE49-F238E27FC236}">
                  <a16:creationId xmlns="" xmlns:a16="http://schemas.microsoft.com/office/drawing/2014/main" id="{D3CFAFCB-4BEC-4932-A600-75DF1368C71B}"/>
                </a:ext>
              </a:extLst>
            </p:cNvPr>
            <p:cNvSpPr>
              <a:spLocks/>
            </p:cNvSpPr>
            <p:nvPr userDrawn="1"/>
          </p:nvSpPr>
          <p:spPr bwMode="auto">
            <a:xfrm>
              <a:off x="1870076" y="4181475"/>
              <a:ext cx="1504950" cy="107950"/>
            </a:xfrm>
            <a:custGeom>
              <a:avLst/>
              <a:gdLst>
                <a:gd name="T0" fmla="*/ 1898 w 1898"/>
                <a:gd name="T1" fmla="*/ 134 h 134"/>
                <a:gd name="T2" fmla="*/ 0 w 1898"/>
                <a:gd name="T3" fmla="*/ 134 h 134"/>
                <a:gd name="T4" fmla="*/ 133 w 1898"/>
                <a:gd name="T5" fmla="*/ 0 h 134"/>
                <a:gd name="T6" fmla="*/ 1765 w 1898"/>
                <a:gd name="T7" fmla="*/ 0 h 134"/>
                <a:gd name="T8" fmla="*/ 1898 w 1898"/>
                <a:gd name="T9" fmla="*/ 134 h 134"/>
              </a:gdLst>
              <a:ahLst/>
              <a:cxnLst>
                <a:cxn ang="0">
                  <a:pos x="T0" y="T1"/>
                </a:cxn>
                <a:cxn ang="0">
                  <a:pos x="T2" y="T3"/>
                </a:cxn>
                <a:cxn ang="0">
                  <a:pos x="T4" y="T5"/>
                </a:cxn>
                <a:cxn ang="0">
                  <a:pos x="T6" y="T7"/>
                </a:cxn>
                <a:cxn ang="0">
                  <a:pos x="T8" y="T9"/>
                </a:cxn>
              </a:cxnLst>
              <a:rect l="0" t="0" r="r" b="b"/>
              <a:pathLst>
                <a:path w="1898" h="134">
                  <a:moveTo>
                    <a:pt x="1898" y="134"/>
                  </a:moveTo>
                  <a:lnTo>
                    <a:pt x="0" y="134"/>
                  </a:lnTo>
                  <a:lnTo>
                    <a:pt x="133" y="0"/>
                  </a:lnTo>
                  <a:lnTo>
                    <a:pt x="1765" y="0"/>
                  </a:lnTo>
                  <a:lnTo>
                    <a:pt x="1898" y="134"/>
                  </a:lnTo>
                  <a:close/>
                </a:path>
              </a:pathLst>
            </a:custGeom>
            <a:solidFill>
              <a:srgbClr val="CDD0D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0" name="Rectangle 17">
              <a:extLst>
                <a:ext uri="{FF2B5EF4-FFF2-40B4-BE49-F238E27FC236}">
                  <a16:creationId xmlns="" xmlns:a16="http://schemas.microsoft.com/office/drawing/2014/main" id="{1ABB05C0-A50C-4D44-8263-69AA492BE302}"/>
                </a:ext>
              </a:extLst>
            </p:cNvPr>
            <p:cNvSpPr>
              <a:spLocks noChangeArrowheads="1"/>
            </p:cNvSpPr>
            <p:nvPr userDrawn="1"/>
          </p:nvSpPr>
          <p:spPr bwMode="auto">
            <a:xfrm>
              <a:off x="2397126" y="3519488"/>
              <a:ext cx="450850" cy="700088"/>
            </a:xfrm>
            <a:prstGeom prst="rect">
              <a:avLst/>
            </a:prstGeom>
            <a:solidFill>
              <a:srgbClr val="E7E9EE"/>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1" name="Rectangle 18">
              <a:extLst>
                <a:ext uri="{FF2B5EF4-FFF2-40B4-BE49-F238E27FC236}">
                  <a16:creationId xmlns="" xmlns:a16="http://schemas.microsoft.com/office/drawing/2014/main" id="{007FA74F-EAEB-4513-83D4-2F1ED839A6F4}"/>
                </a:ext>
              </a:extLst>
            </p:cNvPr>
            <p:cNvSpPr>
              <a:spLocks noChangeArrowheads="1"/>
            </p:cNvSpPr>
            <p:nvPr userDrawn="1"/>
          </p:nvSpPr>
          <p:spPr bwMode="auto">
            <a:xfrm>
              <a:off x="1870076" y="4289425"/>
              <a:ext cx="1504950" cy="36513"/>
            </a:xfrm>
            <a:prstGeom prst="rect">
              <a:avLst/>
            </a:prstGeom>
            <a:solidFill>
              <a:srgbClr val="E7E9EE"/>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2" name="Freeform 19">
              <a:extLst>
                <a:ext uri="{FF2B5EF4-FFF2-40B4-BE49-F238E27FC236}">
                  <a16:creationId xmlns="" xmlns:a16="http://schemas.microsoft.com/office/drawing/2014/main" id="{ADD698D6-EAA0-4A94-9FB2-CC6FAAC6C290}"/>
                </a:ext>
              </a:extLst>
            </p:cNvPr>
            <p:cNvSpPr>
              <a:spLocks/>
            </p:cNvSpPr>
            <p:nvPr userDrawn="1"/>
          </p:nvSpPr>
          <p:spPr bwMode="auto">
            <a:xfrm>
              <a:off x="725488" y="1490663"/>
              <a:ext cx="3781425" cy="2289175"/>
            </a:xfrm>
            <a:custGeom>
              <a:avLst/>
              <a:gdLst>
                <a:gd name="T0" fmla="*/ 4762 w 4762"/>
                <a:gd name="T1" fmla="*/ 2805 h 2882"/>
                <a:gd name="T2" fmla="*/ 4761 w 4762"/>
                <a:gd name="T3" fmla="*/ 2821 h 2882"/>
                <a:gd name="T4" fmla="*/ 4756 w 4762"/>
                <a:gd name="T5" fmla="*/ 2835 h 2882"/>
                <a:gd name="T6" fmla="*/ 4749 w 4762"/>
                <a:gd name="T7" fmla="*/ 2849 h 2882"/>
                <a:gd name="T8" fmla="*/ 4739 w 4762"/>
                <a:gd name="T9" fmla="*/ 2860 h 2882"/>
                <a:gd name="T10" fmla="*/ 4729 w 4762"/>
                <a:gd name="T11" fmla="*/ 2870 h 2882"/>
                <a:gd name="T12" fmla="*/ 4715 w 4762"/>
                <a:gd name="T13" fmla="*/ 2877 h 2882"/>
                <a:gd name="T14" fmla="*/ 4701 w 4762"/>
                <a:gd name="T15" fmla="*/ 2881 h 2882"/>
                <a:gd name="T16" fmla="*/ 4685 w 4762"/>
                <a:gd name="T17" fmla="*/ 2882 h 2882"/>
                <a:gd name="T18" fmla="*/ 77 w 4762"/>
                <a:gd name="T19" fmla="*/ 2882 h 2882"/>
                <a:gd name="T20" fmla="*/ 62 w 4762"/>
                <a:gd name="T21" fmla="*/ 2881 h 2882"/>
                <a:gd name="T22" fmla="*/ 47 w 4762"/>
                <a:gd name="T23" fmla="*/ 2877 h 2882"/>
                <a:gd name="T24" fmla="*/ 34 w 4762"/>
                <a:gd name="T25" fmla="*/ 2870 h 2882"/>
                <a:gd name="T26" fmla="*/ 23 w 4762"/>
                <a:gd name="T27" fmla="*/ 2860 h 2882"/>
                <a:gd name="T28" fmla="*/ 14 w 4762"/>
                <a:gd name="T29" fmla="*/ 2849 h 2882"/>
                <a:gd name="T30" fmla="*/ 7 w 4762"/>
                <a:gd name="T31" fmla="*/ 2835 h 2882"/>
                <a:gd name="T32" fmla="*/ 2 w 4762"/>
                <a:gd name="T33" fmla="*/ 2821 h 2882"/>
                <a:gd name="T34" fmla="*/ 0 w 4762"/>
                <a:gd name="T35" fmla="*/ 2805 h 2882"/>
                <a:gd name="T36" fmla="*/ 0 w 4762"/>
                <a:gd name="T37" fmla="*/ 77 h 2882"/>
                <a:gd name="T38" fmla="*/ 2 w 4762"/>
                <a:gd name="T39" fmla="*/ 62 h 2882"/>
                <a:gd name="T40" fmla="*/ 7 w 4762"/>
                <a:gd name="T41" fmla="*/ 47 h 2882"/>
                <a:gd name="T42" fmla="*/ 14 w 4762"/>
                <a:gd name="T43" fmla="*/ 34 h 2882"/>
                <a:gd name="T44" fmla="*/ 23 w 4762"/>
                <a:gd name="T45" fmla="*/ 23 h 2882"/>
                <a:gd name="T46" fmla="*/ 34 w 4762"/>
                <a:gd name="T47" fmla="*/ 13 h 2882"/>
                <a:gd name="T48" fmla="*/ 47 w 4762"/>
                <a:gd name="T49" fmla="*/ 7 h 2882"/>
                <a:gd name="T50" fmla="*/ 62 w 4762"/>
                <a:gd name="T51" fmla="*/ 2 h 2882"/>
                <a:gd name="T52" fmla="*/ 77 w 4762"/>
                <a:gd name="T53" fmla="*/ 0 h 2882"/>
                <a:gd name="T54" fmla="*/ 4685 w 4762"/>
                <a:gd name="T55" fmla="*/ 0 h 2882"/>
                <a:gd name="T56" fmla="*/ 4701 w 4762"/>
                <a:gd name="T57" fmla="*/ 2 h 2882"/>
                <a:gd name="T58" fmla="*/ 4715 w 4762"/>
                <a:gd name="T59" fmla="*/ 7 h 2882"/>
                <a:gd name="T60" fmla="*/ 4729 w 4762"/>
                <a:gd name="T61" fmla="*/ 13 h 2882"/>
                <a:gd name="T62" fmla="*/ 4739 w 4762"/>
                <a:gd name="T63" fmla="*/ 23 h 2882"/>
                <a:gd name="T64" fmla="*/ 4749 w 4762"/>
                <a:gd name="T65" fmla="*/ 34 h 2882"/>
                <a:gd name="T66" fmla="*/ 4756 w 4762"/>
                <a:gd name="T67" fmla="*/ 47 h 2882"/>
                <a:gd name="T68" fmla="*/ 4761 w 4762"/>
                <a:gd name="T69" fmla="*/ 62 h 2882"/>
                <a:gd name="T70" fmla="*/ 4762 w 4762"/>
                <a:gd name="T71" fmla="*/ 77 h 28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762" h="2882">
                  <a:moveTo>
                    <a:pt x="4762" y="2805"/>
                  </a:moveTo>
                  <a:lnTo>
                    <a:pt x="4762" y="2805"/>
                  </a:lnTo>
                  <a:lnTo>
                    <a:pt x="4762" y="2813"/>
                  </a:lnTo>
                  <a:lnTo>
                    <a:pt x="4761" y="2821"/>
                  </a:lnTo>
                  <a:lnTo>
                    <a:pt x="4759" y="2828"/>
                  </a:lnTo>
                  <a:lnTo>
                    <a:pt x="4756" y="2835"/>
                  </a:lnTo>
                  <a:lnTo>
                    <a:pt x="4753" y="2842"/>
                  </a:lnTo>
                  <a:lnTo>
                    <a:pt x="4749" y="2849"/>
                  </a:lnTo>
                  <a:lnTo>
                    <a:pt x="4745" y="2855"/>
                  </a:lnTo>
                  <a:lnTo>
                    <a:pt x="4739" y="2860"/>
                  </a:lnTo>
                  <a:lnTo>
                    <a:pt x="4735" y="2865"/>
                  </a:lnTo>
                  <a:lnTo>
                    <a:pt x="4729" y="2870"/>
                  </a:lnTo>
                  <a:lnTo>
                    <a:pt x="4722" y="2873"/>
                  </a:lnTo>
                  <a:lnTo>
                    <a:pt x="4715" y="2877"/>
                  </a:lnTo>
                  <a:lnTo>
                    <a:pt x="4708" y="2879"/>
                  </a:lnTo>
                  <a:lnTo>
                    <a:pt x="4701" y="2881"/>
                  </a:lnTo>
                  <a:lnTo>
                    <a:pt x="4693" y="2882"/>
                  </a:lnTo>
                  <a:lnTo>
                    <a:pt x="4685" y="2882"/>
                  </a:lnTo>
                  <a:lnTo>
                    <a:pt x="77" y="2882"/>
                  </a:lnTo>
                  <a:lnTo>
                    <a:pt x="77" y="2882"/>
                  </a:lnTo>
                  <a:lnTo>
                    <a:pt x="69" y="2882"/>
                  </a:lnTo>
                  <a:lnTo>
                    <a:pt x="62" y="2881"/>
                  </a:lnTo>
                  <a:lnTo>
                    <a:pt x="54" y="2879"/>
                  </a:lnTo>
                  <a:lnTo>
                    <a:pt x="47" y="2877"/>
                  </a:lnTo>
                  <a:lnTo>
                    <a:pt x="40" y="2873"/>
                  </a:lnTo>
                  <a:lnTo>
                    <a:pt x="34" y="2870"/>
                  </a:lnTo>
                  <a:lnTo>
                    <a:pt x="29" y="2865"/>
                  </a:lnTo>
                  <a:lnTo>
                    <a:pt x="23" y="2860"/>
                  </a:lnTo>
                  <a:lnTo>
                    <a:pt x="18" y="2855"/>
                  </a:lnTo>
                  <a:lnTo>
                    <a:pt x="14" y="2849"/>
                  </a:lnTo>
                  <a:lnTo>
                    <a:pt x="9" y="2842"/>
                  </a:lnTo>
                  <a:lnTo>
                    <a:pt x="7" y="2835"/>
                  </a:lnTo>
                  <a:lnTo>
                    <a:pt x="3" y="2828"/>
                  </a:lnTo>
                  <a:lnTo>
                    <a:pt x="2" y="2821"/>
                  </a:lnTo>
                  <a:lnTo>
                    <a:pt x="1" y="2813"/>
                  </a:lnTo>
                  <a:lnTo>
                    <a:pt x="0" y="2805"/>
                  </a:lnTo>
                  <a:lnTo>
                    <a:pt x="0" y="77"/>
                  </a:lnTo>
                  <a:lnTo>
                    <a:pt x="0" y="77"/>
                  </a:lnTo>
                  <a:lnTo>
                    <a:pt x="1" y="69"/>
                  </a:lnTo>
                  <a:lnTo>
                    <a:pt x="2" y="62"/>
                  </a:lnTo>
                  <a:lnTo>
                    <a:pt x="3" y="54"/>
                  </a:lnTo>
                  <a:lnTo>
                    <a:pt x="7" y="47"/>
                  </a:lnTo>
                  <a:lnTo>
                    <a:pt x="9" y="40"/>
                  </a:lnTo>
                  <a:lnTo>
                    <a:pt x="14" y="34"/>
                  </a:lnTo>
                  <a:lnTo>
                    <a:pt x="18" y="28"/>
                  </a:lnTo>
                  <a:lnTo>
                    <a:pt x="23" y="23"/>
                  </a:lnTo>
                  <a:lnTo>
                    <a:pt x="29" y="18"/>
                  </a:lnTo>
                  <a:lnTo>
                    <a:pt x="34" y="13"/>
                  </a:lnTo>
                  <a:lnTo>
                    <a:pt x="40" y="9"/>
                  </a:lnTo>
                  <a:lnTo>
                    <a:pt x="47" y="7"/>
                  </a:lnTo>
                  <a:lnTo>
                    <a:pt x="54" y="3"/>
                  </a:lnTo>
                  <a:lnTo>
                    <a:pt x="62" y="2"/>
                  </a:lnTo>
                  <a:lnTo>
                    <a:pt x="69" y="1"/>
                  </a:lnTo>
                  <a:lnTo>
                    <a:pt x="77" y="0"/>
                  </a:lnTo>
                  <a:lnTo>
                    <a:pt x="4685" y="0"/>
                  </a:lnTo>
                  <a:lnTo>
                    <a:pt x="4685" y="0"/>
                  </a:lnTo>
                  <a:lnTo>
                    <a:pt x="4693" y="1"/>
                  </a:lnTo>
                  <a:lnTo>
                    <a:pt x="4701" y="2"/>
                  </a:lnTo>
                  <a:lnTo>
                    <a:pt x="4708" y="3"/>
                  </a:lnTo>
                  <a:lnTo>
                    <a:pt x="4715" y="7"/>
                  </a:lnTo>
                  <a:lnTo>
                    <a:pt x="4722" y="9"/>
                  </a:lnTo>
                  <a:lnTo>
                    <a:pt x="4729" y="13"/>
                  </a:lnTo>
                  <a:lnTo>
                    <a:pt x="4735" y="18"/>
                  </a:lnTo>
                  <a:lnTo>
                    <a:pt x="4739" y="23"/>
                  </a:lnTo>
                  <a:lnTo>
                    <a:pt x="4745" y="28"/>
                  </a:lnTo>
                  <a:lnTo>
                    <a:pt x="4749" y="34"/>
                  </a:lnTo>
                  <a:lnTo>
                    <a:pt x="4753" y="40"/>
                  </a:lnTo>
                  <a:lnTo>
                    <a:pt x="4756" y="47"/>
                  </a:lnTo>
                  <a:lnTo>
                    <a:pt x="4759" y="54"/>
                  </a:lnTo>
                  <a:lnTo>
                    <a:pt x="4761" y="62"/>
                  </a:lnTo>
                  <a:lnTo>
                    <a:pt x="4762" y="69"/>
                  </a:lnTo>
                  <a:lnTo>
                    <a:pt x="4762" y="77"/>
                  </a:lnTo>
                  <a:lnTo>
                    <a:pt x="4762" y="2805"/>
                  </a:lnTo>
                  <a:close/>
                </a:path>
              </a:pathLst>
            </a:custGeom>
            <a:solidFill>
              <a:srgbClr val="5F697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3" name="Freeform 20">
              <a:extLst>
                <a:ext uri="{FF2B5EF4-FFF2-40B4-BE49-F238E27FC236}">
                  <a16:creationId xmlns="" xmlns:a16="http://schemas.microsoft.com/office/drawing/2014/main" id="{D8CC6CC5-737D-40CE-AF10-830021D952AD}"/>
                </a:ext>
              </a:extLst>
            </p:cNvPr>
            <p:cNvSpPr>
              <a:spLocks/>
            </p:cNvSpPr>
            <p:nvPr userDrawn="1"/>
          </p:nvSpPr>
          <p:spPr bwMode="auto">
            <a:xfrm>
              <a:off x="725488" y="1358900"/>
              <a:ext cx="3781425" cy="2289175"/>
            </a:xfrm>
            <a:custGeom>
              <a:avLst/>
              <a:gdLst>
                <a:gd name="T0" fmla="*/ 4762 w 4762"/>
                <a:gd name="T1" fmla="*/ 2806 h 2883"/>
                <a:gd name="T2" fmla="*/ 4761 w 4762"/>
                <a:gd name="T3" fmla="*/ 2820 h 2883"/>
                <a:gd name="T4" fmla="*/ 4756 w 4762"/>
                <a:gd name="T5" fmla="*/ 2835 h 2883"/>
                <a:gd name="T6" fmla="*/ 4749 w 4762"/>
                <a:gd name="T7" fmla="*/ 2848 h 2883"/>
                <a:gd name="T8" fmla="*/ 4739 w 4762"/>
                <a:gd name="T9" fmla="*/ 2860 h 2883"/>
                <a:gd name="T10" fmla="*/ 4729 w 4762"/>
                <a:gd name="T11" fmla="*/ 2869 h 2883"/>
                <a:gd name="T12" fmla="*/ 4715 w 4762"/>
                <a:gd name="T13" fmla="*/ 2876 h 2883"/>
                <a:gd name="T14" fmla="*/ 4701 w 4762"/>
                <a:gd name="T15" fmla="*/ 2880 h 2883"/>
                <a:gd name="T16" fmla="*/ 4685 w 4762"/>
                <a:gd name="T17" fmla="*/ 2883 h 2883"/>
                <a:gd name="T18" fmla="*/ 77 w 4762"/>
                <a:gd name="T19" fmla="*/ 2883 h 2883"/>
                <a:gd name="T20" fmla="*/ 62 w 4762"/>
                <a:gd name="T21" fmla="*/ 2880 h 2883"/>
                <a:gd name="T22" fmla="*/ 47 w 4762"/>
                <a:gd name="T23" fmla="*/ 2876 h 2883"/>
                <a:gd name="T24" fmla="*/ 34 w 4762"/>
                <a:gd name="T25" fmla="*/ 2869 h 2883"/>
                <a:gd name="T26" fmla="*/ 23 w 4762"/>
                <a:gd name="T27" fmla="*/ 2860 h 2883"/>
                <a:gd name="T28" fmla="*/ 14 w 4762"/>
                <a:gd name="T29" fmla="*/ 2848 h 2883"/>
                <a:gd name="T30" fmla="*/ 7 w 4762"/>
                <a:gd name="T31" fmla="*/ 2835 h 2883"/>
                <a:gd name="T32" fmla="*/ 2 w 4762"/>
                <a:gd name="T33" fmla="*/ 2820 h 2883"/>
                <a:gd name="T34" fmla="*/ 0 w 4762"/>
                <a:gd name="T35" fmla="*/ 2806 h 2883"/>
                <a:gd name="T36" fmla="*/ 0 w 4762"/>
                <a:gd name="T37" fmla="*/ 77 h 2883"/>
                <a:gd name="T38" fmla="*/ 2 w 4762"/>
                <a:gd name="T39" fmla="*/ 61 h 2883"/>
                <a:gd name="T40" fmla="*/ 7 w 4762"/>
                <a:gd name="T41" fmla="*/ 47 h 2883"/>
                <a:gd name="T42" fmla="*/ 14 w 4762"/>
                <a:gd name="T43" fmla="*/ 33 h 2883"/>
                <a:gd name="T44" fmla="*/ 23 w 4762"/>
                <a:gd name="T45" fmla="*/ 22 h 2883"/>
                <a:gd name="T46" fmla="*/ 34 w 4762"/>
                <a:gd name="T47" fmla="*/ 13 h 2883"/>
                <a:gd name="T48" fmla="*/ 47 w 4762"/>
                <a:gd name="T49" fmla="*/ 6 h 2883"/>
                <a:gd name="T50" fmla="*/ 62 w 4762"/>
                <a:gd name="T51" fmla="*/ 1 h 2883"/>
                <a:gd name="T52" fmla="*/ 77 w 4762"/>
                <a:gd name="T53" fmla="*/ 0 h 2883"/>
                <a:gd name="T54" fmla="*/ 4685 w 4762"/>
                <a:gd name="T55" fmla="*/ 0 h 2883"/>
                <a:gd name="T56" fmla="*/ 4701 w 4762"/>
                <a:gd name="T57" fmla="*/ 1 h 2883"/>
                <a:gd name="T58" fmla="*/ 4715 w 4762"/>
                <a:gd name="T59" fmla="*/ 6 h 2883"/>
                <a:gd name="T60" fmla="*/ 4729 w 4762"/>
                <a:gd name="T61" fmla="*/ 13 h 2883"/>
                <a:gd name="T62" fmla="*/ 4739 w 4762"/>
                <a:gd name="T63" fmla="*/ 22 h 2883"/>
                <a:gd name="T64" fmla="*/ 4749 w 4762"/>
                <a:gd name="T65" fmla="*/ 33 h 2883"/>
                <a:gd name="T66" fmla="*/ 4756 w 4762"/>
                <a:gd name="T67" fmla="*/ 47 h 2883"/>
                <a:gd name="T68" fmla="*/ 4761 w 4762"/>
                <a:gd name="T69" fmla="*/ 61 h 2883"/>
                <a:gd name="T70" fmla="*/ 4762 w 4762"/>
                <a:gd name="T71" fmla="*/ 77 h 28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762" h="2883">
                  <a:moveTo>
                    <a:pt x="4762" y="2806"/>
                  </a:moveTo>
                  <a:lnTo>
                    <a:pt x="4762" y="2806"/>
                  </a:lnTo>
                  <a:lnTo>
                    <a:pt x="4762" y="2812"/>
                  </a:lnTo>
                  <a:lnTo>
                    <a:pt x="4761" y="2820"/>
                  </a:lnTo>
                  <a:lnTo>
                    <a:pt x="4759" y="2829"/>
                  </a:lnTo>
                  <a:lnTo>
                    <a:pt x="4756" y="2835"/>
                  </a:lnTo>
                  <a:lnTo>
                    <a:pt x="4753" y="2842"/>
                  </a:lnTo>
                  <a:lnTo>
                    <a:pt x="4749" y="2848"/>
                  </a:lnTo>
                  <a:lnTo>
                    <a:pt x="4745" y="2854"/>
                  </a:lnTo>
                  <a:lnTo>
                    <a:pt x="4739" y="2860"/>
                  </a:lnTo>
                  <a:lnTo>
                    <a:pt x="4735" y="2864"/>
                  </a:lnTo>
                  <a:lnTo>
                    <a:pt x="4729" y="2869"/>
                  </a:lnTo>
                  <a:lnTo>
                    <a:pt x="4722" y="2872"/>
                  </a:lnTo>
                  <a:lnTo>
                    <a:pt x="4715" y="2876"/>
                  </a:lnTo>
                  <a:lnTo>
                    <a:pt x="4708" y="2879"/>
                  </a:lnTo>
                  <a:lnTo>
                    <a:pt x="4701" y="2880"/>
                  </a:lnTo>
                  <a:lnTo>
                    <a:pt x="4693" y="2881"/>
                  </a:lnTo>
                  <a:lnTo>
                    <a:pt x="4685" y="2883"/>
                  </a:lnTo>
                  <a:lnTo>
                    <a:pt x="77" y="2883"/>
                  </a:lnTo>
                  <a:lnTo>
                    <a:pt x="77" y="2883"/>
                  </a:lnTo>
                  <a:lnTo>
                    <a:pt x="69" y="2881"/>
                  </a:lnTo>
                  <a:lnTo>
                    <a:pt x="62" y="2880"/>
                  </a:lnTo>
                  <a:lnTo>
                    <a:pt x="54" y="2879"/>
                  </a:lnTo>
                  <a:lnTo>
                    <a:pt x="47" y="2876"/>
                  </a:lnTo>
                  <a:lnTo>
                    <a:pt x="40" y="2872"/>
                  </a:lnTo>
                  <a:lnTo>
                    <a:pt x="34" y="2869"/>
                  </a:lnTo>
                  <a:lnTo>
                    <a:pt x="29" y="2864"/>
                  </a:lnTo>
                  <a:lnTo>
                    <a:pt x="23" y="2860"/>
                  </a:lnTo>
                  <a:lnTo>
                    <a:pt x="18" y="2854"/>
                  </a:lnTo>
                  <a:lnTo>
                    <a:pt x="14" y="2848"/>
                  </a:lnTo>
                  <a:lnTo>
                    <a:pt x="9" y="2842"/>
                  </a:lnTo>
                  <a:lnTo>
                    <a:pt x="7" y="2835"/>
                  </a:lnTo>
                  <a:lnTo>
                    <a:pt x="3" y="2829"/>
                  </a:lnTo>
                  <a:lnTo>
                    <a:pt x="2" y="2820"/>
                  </a:lnTo>
                  <a:lnTo>
                    <a:pt x="1" y="2812"/>
                  </a:lnTo>
                  <a:lnTo>
                    <a:pt x="0" y="2806"/>
                  </a:lnTo>
                  <a:lnTo>
                    <a:pt x="0" y="77"/>
                  </a:lnTo>
                  <a:lnTo>
                    <a:pt x="0" y="77"/>
                  </a:lnTo>
                  <a:lnTo>
                    <a:pt x="1" y="69"/>
                  </a:lnTo>
                  <a:lnTo>
                    <a:pt x="2" y="61"/>
                  </a:lnTo>
                  <a:lnTo>
                    <a:pt x="3" y="54"/>
                  </a:lnTo>
                  <a:lnTo>
                    <a:pt x="7" y="47"/>
                  </a:lnTo>
                  <a:lnTo>
                    <a:pt x="9" y="40"/>
                  </a:lnTo>
                  <a:lnTo>
                    <a:pt x="14" y="33"/>
                  </a:lnTo>
                  <a:lnTo>
                    <a:pt x="18" y="28"/>
                  </a:lnTo>
                  <a:lnTo>
                    <a:pt x="23" y="22"/>
                  </a:lnTo>
                  <a:lnTo>
                    <a:pt x="29" y="17"/>
                  </a:lnTo>
                  <a:lnTo>
                    <a:pt x="34" y="13"/>
                  </a:lnTo>
                  <a:lnTo>
                    <a:pt x="40" y="9"/>
                  </a:lnTo>
                  <a:lnTo>
                    <a:pt x="47" y="6"/>
                  </a:lnTo>
                  <a:lnTo>
                    <a:pt x="54" y="3"/>
                  </a:lnTo>
                  <a:lnTo>
                    <a:pt x="62" y="1"/>
                  </a:lnTo>
                  <a:lnTo>
                    <a:pt x="69" y="0"/>
                  </a:lnTo>
                  <a:lnTo>
                    <a:pt x="77" y="0"/>
                  </a:lnTo>
                  <a:lnTo>
                    <a:pt x="4685" y="0"/>
                  </a:lnTo>
                  <a:lnTo>
                    <a:pt x="4685" y="0"/>
                  </a:lnTo>
                  <a:lnTo>
                    <a:pt x="4693" y="0"/>
                  </a:lnTo>
                  <a:lnTo>
                    <a:pt x="4701" y="1"/>
                  </a:lnTo>
                  <a:lnTo>
                    <a:pt x="4708" y="3"/>
                  </a:lnTo>
                  <a:lnTo>
                    <a:pt x="4715" y="6"/>
                  </a:lnTo>
                  <a:lnTo>
                    <a:pt x="4722" y="9"/>
                  </a:lnTo>
                  <a:lnTo>
                    <a:pt x="4729" y="13"/>
                  </a:lnTo>
                  <a:lnTo>
                    <a:pt x="4735" y="17"/>
                  </a:lnTo>
                  <a:lnTo>
                    <a:pt x="4739" y="22"/>
                  </a:lnTo>
                  <a:lnTo>
                    <a:pt x="4745" y="28"/>
                  </a:lnTo>
                  <a:lnTo>
                    <a:pt x="4749" y="33"/>
                  </a:lnTo>
                  <a:lnTo>
                    <a:pt x="4753" y="40"/>
                  </a:lnTo>
                  <a:lnTo>
                    <a:pt x="4756" y="47"/>
                  </a:lnTo>
                  <a:lnTo>
                    <a:pt x="4759" y="54"/>
                  </a:lnTo>
                  <a:lnTo>
                    <a:pt x="4761" y="61"/>
                  </a:lnTo>
                  <a:lnTo>
                    <a:pt x="4762" y="69"/>
                  </a:lnTo>
                  <a:lnTo>
                    <a:pt x="4762" y="77"/>
                  </a:lnTo>
                  <a:lnTo>
                    <a:pt x="4762" y="2806"/>
                  </a:lnTo>
                  <a:close/>
                </a:path>
              </a:pathLst>
            </a:custGeom>
            <a:solidFill>
              <a:srgbClr val="30373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4" name="Rectangle 21">
              <a:extLst>
                <a:ext uri="{FF2B5EF4-FFF2-40B4-BE49-F238E27FC236}">
                  <a16:creationId xmlns="" xmlns:a16="http://schemas.microsoft.com/office/drawing/2014/main" id="{404A0709-EDA9-4D01-98C0-239C6BE14211}"/>
                </a:ext>
              </a:extLst>
            </p:cNvPr>
            <p:cNvSpPr>
              <a:spLocks noChangeArrowheads="1"/>
            </p:cNvSpPr>
            <p:nvPr userDrawn="1"/>
          </p:nvSpPr>
          <p:spPr bwMode="auto">
            <a:xfrm>
              <a:off x="882651" y="1514475"/>
              <a:ext cx="3467100" cy="1974850"/>
            </a:xfrm>
            <a:prstGeom prst="rect">
              <a:avLst/>
            </a:prstGeom>
            <a:solidFill>
              <a:srgbClr val="646D78"/>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5" name="Freeform 22">
              <a:extLst>
                <a:ext uri="{FF2B5EF4-FFF2-40B4-BE49-F238E27FC236}">
                  <a16:creationId xmlns="" xmlns:a16="http://schemas.microsoft.com/office/drawing/2014/main" id="{8A298B0E-7435-46C7-ADB8-CAE6C332027C}"/>
                </a:ext>
              </a:extLst>
            </p:cNvPr>
            <p:cNvSpPr>
              <a:spLocks/>
            </p:cNvSpPr>
            <p:nvPr userDrawn="1"/>
          </p:nvSpPr>
          <p:spPr bwMode="auto">
            <a:xfrm>
              <a:off x="882651" y="1514475"/>
              <a:ext cx="3467100" cy="1974850"/>
            </a:xfrm>
            <a:custGeom>
              <a:avLst/>
              <a:gdLst>
                <a:gd name="T0" fmla="*/ 4366 w 4366"/>
                <a:gd name="T1" fmla="*/ 0 h 2486"/>
                <a:gd name="T2" fmla="*/ 4366 w 4366"/>
                <a:gd name="T3" fmla="*/ 2486 h 2486"/>
                <a:gd name="T4" fmla="*/ 0 w 4366"/>
                <a:gd name="T5" fmla="*/ 2486 h 2486"/>
                <a:gd name="T6" fmla="*/ 4366 w 4366"/>
                <a:gd name="T7" fmla="*/ 0 h 2486"/>
              </a:gdLst>
              <a:ahLst/>
              <a:cxnLst>
                <a:cxn ang="0">
                  <a:pos x="T0" y="T1"/>
                </a:cxn>
                <a:cxn ang="0">
                  <a:pos x="T2" y="T3"/>
                </a:cxn>
                <a:cxn ang="0">
                  <a:pos x="T4" y="T5"/>
                </a:cxn>
                <a:cxn ang="0">
                  <a:pos x="T6" y="T7"/>
                </a:cxn>
              </a:cxnLst>
              <a:rect l="0" t="0" r="r" b="b"/>
              <a:pathLst>
                <a:path w="4366" h="2486">
                  <a:moveTo>
                    <a:pt x="4366" y="0"/>
                  </a:moveTo>
                  <a:lnTo>
                    <a:pt x="4366" y="2486"/>
                  </a:lnTo>
                  <a:lnTo>
                    <a:pt x="0" y="2486"/>
                  </a:lnTo>
                  <a:lnTo>
                    <a:pt x="4366" y="0"/>
                  </a:lnTo>
                  <a:close/>
                </a:path>
              </a:pathLst>
            </a:custGeom>
            <a:solidFill>
              <a:srgbClr val="5F697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6" name="Freeform 23">
              <a:extLst>
                <a:ext uri="{FF2B5EF4-FFF2-40B4-BE49-F238E27FC236}">
                  <a16:creationId xmlns="" xmlns:a16="http://schemas.microsoft.com/office/drawing/2014/main" id="{8A469FD9-E280-4082-8FD1-9398806F65D9}"/>
                </a:ext>
              </a:extLst>
            </p:cNvPr>
            <p:cNvSpPr>
              <a:spLocks/>
            </p:cNvSpPr>
            <p:nvPr userDrawn="1"/>
          </p:nvSpPr>
          <p:spPr bwMode="auto">
            <a:xfrm>
              <a:off x="1973263" y="1770063"/>
              <a:ext cx="1287463" cy="1465263"/>
            </a:xfrm>
            <a:custGeom>
              <a:avLst/>
              <a:gdLst>
                <a:gd name="T0" fmla="*/ 1525 w 1623"/>
                <a:gd name="T1" fmla="*/ 358 h 1846"/>
                <a:gd name="T2" fmla="*/ 1456 w 1623"/>
                <a:gd name="T3" fmla="*/ 360 h 1846"/>
                <a:gd name="T4" fmla="*/ 1357 w 1623"/>
                <a:gd name="T5" fmla="*/ 353 h 1846"/>
                <a:gd name="T6" fmla="*/ 1266 w 1623"/>
                <a:gd name="T7" fmla="*/ 335 h 1846"/>
                <a:gd name="T8" fmla="*/ 1183 w 1623"/>
                <a:gd name="T9" fmla="*/ 307 h 1846"/>
                <a:gd name="T10" fmla="*/ 1110 w 1623"/>
                <a:gd name="T11" fmla="*/ 272 h 1846"/>
                <a:gd name="T12" fmla="*/ 1045 w 1623"/>
                <a:gd name="T13" fmla="*/ 235 h 1846"/>
                <a:gd name="T14" fmla="*/ 960 w 1623"/>
                <a:gd name="T15" fmla="*/ 170 h 1846"/>
                <a:gd name="T16" fmla="*/ 894 w 1623"/>
                <a:gd name="T17" fmla="*/ 107 h 1846"/>
                <a:gd name="T18" fmla="*/ 812 w 1623"/>
                <a:gd name="T19" fmla="*/ 0 h 1846"/>
                <a:gd name="T20" fmla="*/ 740 w 1623"/>
                <a:gd name="T21" fmla="*/ 93 h 1846"/>
                <a:gd name="T22" fmla="*/ 690 w 1623"/>
                <a:gd name="T23" fmla="*/ 146 h 1846"/>
                <a:gd name="T24" fmla="*/ 596 w 1623"/>
                <a:gd name="T25" fmla="*/ 222 h 1846"/>
                <a:gd name="T26" fmla="*/ 535 w 1623"/>
                <a:gd name="T27" fmla="*/ 260 h 1846"/>
                <a:gd name="T28" fmla="*/ 465 w 1623"/>
                <a:gd name="T29" fmla="*/ 296 h 1846"/>
                <a:gd name="T30" fmla="*/ 386 w 1623"/>
                <a:gd name="T31" fmla="*/ 327 h 1846"/>
                <a:gd name="T32" fmla="*/ 297 w 1623"/>
                <a:gd name="T33" fmla="*/ 348 h 1846"/>
                <a:gd name="T34" fmla="*/ 201 w 1623"/>
                <a:gd name="T35" fmla="*/ 360 h 1846"/>
                <a:gd name="T36" fmla="*/ 132 w 1623"/>
                <a:gd name="T37" fmla="*/ 360 h 1846"/>
                <a:gd name="T38" fmla="*/ 3 w 1623"/>
                <a:gd name="T39" fmla="*/ 347 h 1846"/>
                <a:gd name="T40" fmla="*/ 0 w 1623"/>
                <a:gd name="T41" fmla="*/ 502 h 1846"/>
                <a:gd name="T42" fmla="*/ 8 w 1623"/>
                <a:gd name="T43" fmla="*/ 603 h 1846"/>
                <a:gd name="T44" fmla="*/ 26 w 1623"/>
                <a:gd name="T45" fmla="*/ 702 h 1846"/>
                <a:gd name="T46" fmla="*/ 50 w 1623"/>
                <a:gd name="T47" fmla="*/ 800 h 1846"/>
                <a:gd name="T48" fmla="*/ 92 w 1623"/>
                <a:gd name="T49" fmla="*/ 925 h 1846"/>
                <a:gd name="T50" fmla="*/ 172 w 1623"/>
                <a:gd name="T51" fmla="*/ 1103 h 1846"/>
                <a:gd name="T52" fmla="*/ 263 w 1623"/>
                <a:gd name="T53" fmla="*/ 1263 h 1846"/>
                <a:gd name="T54" fmla="*/ 355 w 1623"/>
                <a:gd name="T55" fmla="*/ 1404 h 1846"/>
                <a:gd name="T56" fmla="*/ 417 w 1623"/>
                <a:gd name="T57" fmla="*/ 1487 h 1846"/>
                <a:gd name="T58" fmla="*/ 515 w 1623"/>
                <a:gd name="T59" fmla="*/ 1605 h 1846"/>
                <a:gd name="T60" fmla="*/ 614 w 1623"/>
                <a:gd name="T61" fmla="*/ 1711 h 1846"/>
                <a:gd name="T62" fmla="*/ 660 w 1623"/>
                <a:gd name="T63" fmla="*/ 1755 h 1846"/>
                <a:gd name="T64" fmla="*/ 715 w 1623"/>
                <a:gd name="T65" fmla="*/ 1802 h 1846"/>
                <a:gd name="T66" fmla="*/ 755 w 1623"/>
                <a:gd name="T67" fmla="*/ 1828 h 1846"/>
                <a:gd name="T68" fmla="*/ 790 w 1623"/>
                <a:gd name="T69" fmla="*/ 1843 h 1846"/>
                <a:gd name="T70" fmla="*/ 812 w 1623"/>
                <a:gd name="T71" fmla="*/ 1846 h 1846"/>
                <a:gd name="T72" fmla="*/ 847 w 1623"/>
                <a:gd name="T73" fmla="*/ 1839 h 1846"/>
                <a:gd name="T74" fmla="*/ 879 w 1623"/>
                <a:gd name="T75" fmla="*/ 1821 h 1846"/>
                <a:gd name="T76" fmla="*/ 924 w 1623"/>
                <a:gd name="T77" fmla="*/ 1789 h 1846"/>
                <a:gd name="T78" fmla="*/ 985 w 1623"/>
                <a:gd name="T79" fmla="*/ 1734 h 1846"/>
                <a:gd name="T80" fmla="*/ 1042 w 1623"/>
                <a:gd name="T81" fmla="*/ 1678 h 1846"/>
                <a:gd name="T82" fmla="*/ 1141 w 1623"/>
                <a:gd name="T83" fmla="*/ 1567 h 1846"/>
                <a:gd name="T84" fmla="*/ 1236 w 1623"/>
                <a:gd name="T85" fmla="*/ 1445 h 1846"/>
                <a:gd name="T86" fmla="*/ 1298 w 1623"/>
                <a:gd name="T87" fmla="*/ 1360 h 1846"/>
                <a:gd name="T88" fmla="*/ 1391 w 1623"/>
                <a:gd name="T89" fmla="*/ 1213 h 1846"/>
                <a:gd name="T90" fmla="*/ 1479 w 1623"/>
                <a:gd name="T91" fmla="*/ 1046 h 1846"/>
                <a:gd name="T92" fmla="*/ 1553 w 1623"/>
                <a:gd name="T93" fmla="*/ 863 h 1846"/>
                <a:gd name="T94" fmla="*/ 1581 w 1623"/>
                <a:gd name="T95" fmla="*/ 767 h 1846"/>
                <a:gd name="T96" fmla="*/ 1603 w 1623"/>
                <a:gd name="T97" fmla="*/ 668 h 1846"/>
                <a:gd name="T98" fmla="*/ 1617 w 1623"/>
                <a:gd name="T99" fmla="*/ 569 h 1846"/>
                <a:gd name="T100" fmla="*/ 1623 w 1623"/>
                <a:gd name="T101" fmla="*/ 468 h 1846"/>
                <a:gd name="T102" fmla="*/ 1620 w 1623"/>
                <a:gd name="T103" fmla="*/ 347 h 18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623" h="1846">
                  <a:moveTo>
                    <a:pt x="1620" y="347"/>
                  </a:moveTo>
                  <a:lnTo>
                    <a:pt x="1620" y="347"/>
                  </a:lnTo>
                  <a:lnTo>
                    <a:pt x="1525" y="358"/>
                  </a:lnTo>
                  <a:lnTo>
                    <a:pt x="1490" y="360"/>
                  </a:lnTo>
                  <a:lnTo>
                    <a:pt x="1456" y="360"/>
                  </a:lnTo>
                  <a:lnTo>
                    <a:pt x="1456" y="360"/>
                  </a:lnTo>
                  <a:lnTo>
                    <a:pt x="1423" y="360"/>
                  </a:lnTo>
                  <a:lnTo>
                    <a:pt x="1389" y="358"/>
                  </a:lnTo>
                  <a:lnTo>
                    <a:pt x="1357" y="353"/>
                  </a:lnTo>
                  <a:lnTo>
                    <a:pt x="1326" y="348"/>
                  </a:lnTo>
                  <a:lnTo>
                    <a:pt x="1295" y="343"/>
                  </a:lnTo>
                  <a:lnTo>
                    <a:pt x="1266" y="335"/>
                  </a:lnTo>
                  <a:lnTo>
                    <a:pt x="1237" y="327"/>
                  </a:lnTo>
                  <a:lnTo>
                    <a:pt x="1210" y="317"/>
                  </a:lnTo>
                  <a:lnTo>
                    <a:pt x="1183" y="307"/>
                  </a:lnTo>
                  <a:lnTo>
                    <a:pt x="1158" y="296"/>
                  </a:lnTo>
                  <a:lnTo>
                    <a:pt x="1134" y="284"/>
                  </a:lnTo>
                  <a:lnTo>
                    <a:pt x="1110" y="272"/>
                  </a:lnTo>
                  <a:lnTo>
                    <a:pt x="1088" y="260"/>
                  </a:lnTo>
                  <a:lnTo>
                    <a:pt x="1066" y="247"/>
                  </a:lnTo>
                  <a:lnTo>
                    <a:pt x="1045" y="235"/>
                  </a:lnTo>
                  <a:lnTo>
                    <a:pt x="1027" y="222"/>
                  </a:lnTo>
                  <a:lnTo>
                    <a:pt x="991" y="195"/>
                  </a:lnTo>
                  <a:lnTo>
                    <a:pt x="960" y="170"/>
                  </a:lnTo>
                  <a:lnTo>
                    <a:pt x="933" y="146"/>
                  </a:lnTo>
                  <a:lnTo>
                    <a:pt x="912" y="125"/>
                  </a:lnTo>
                  <a:lnTo>
                    <a:pt x="894" y="107"/>
                  </a:lnTo>
                  <a:lnTo>
                    <a:pt x="882" y="93"/>
                  </a:lnTo>
                  <a:lnTo>
                    <a:pt x="871" y="80"/>
                  </a:lnTo>
                  <a:lnTo>
                    <a:pt x="812" y="0"/>
                  </a:lnTo>
                  <a:lnTo>
                    <a:pt x="752" y="80"/>
                  </a:lnTo>
                  <a:lnTo>
                    <a:pt x="752" y="80"/>
                  </a:lnTo>
                  <a:lnTo>
                    <a:pt x="740" y="93"/>
                  </a:lnTo>
                  <a:lnTo>
                    <a:pt x="729" y="107"/>
                  </a:lnTo>
                  <a:lnTo>
                    <a:pt x="711" y="125"/>
                  </a:lnTo>
                  <a:lnTo>
                    <a:pt x="690" y="146"/>
                  </a:lnTo>
                  <a:lnTo>
                    <a:pt x="663" y="170"/>
                  </a:lnTo>
                  <a:lnTo>
                    <a:pt x="632" y="195"/>
                  </a:lnTo>
                  <a:lnTo>
                    <a:pt x="596" y="222"/>
                  </a:lnTo>
                  <a:lnTo>
                    <a:pt x="578" y="235"/>
                  </a:lnTo>
                  <a:lnTo>
                    <a:pt x="557" y="247"/>
                  </a:lnTo>
                  <a:lnTo>
                    <a:pt x="535" y="260"/>
                  </a:lnTo>
                  <a:lnTo>
                    <a:pt x="514" y="272"/>
                  </a:lnTo>
                  <a:lnTo>
                    <a:pt x="489" y="284"/>
                  </a:lnTo>
                  <a:lnTo>
                    <a:pt x="465" y="296"/>
                  </a:lnTo>
                  <a:lnTo>
                    <a:pt x="440" y="307"/>
                  </a:lnTo>
                  <a:lnTo>
                    <a:pt x="413" y="317"/>
                  </a:lnTo>
                  <a:lnTo>
                    <a:pt x="386" y="327"/>
                  </a:lnTo>
                  <a:lnTo>
                    <a:pt x="357" y="335"/>
                  </a:lnTo>
                  <a:lnTo>
                    <a:pt x="328" y="343"/>
                  </a:lnTo>
                  <a:lnTo>
                    <a:pt x="297" y="348"/>
                  </a:lnTo>
                  <a:lnTo>
                    <a:pt x="266" y="353"/>
                  </a:lnTo>
                  <a:lnTo>
                    <a:pt x="234" y="358"/>
                  </a:lnTo>
                  <a:lnTo>
                    <a:pt x="201" y="360"/>
                  </a:lnTo>
                  <a:lnTo>
                    <a:pt x="166" y="360"/>
                  </a:lnTo>
                  <a:lnTo>
                    <a:pt x="166" y="360"/>
                  </a:lnTo>
                  <a:lnTo>
                    <a:pt x="132" y="360"/>
                  </a:lnTo>
                  <a:lnTo>
                    <a:pt x="97" y="358"/>
                  </a:lnTo>
                  <a:lnTo>
                    <a:pt x="3" y="347"/>
                  </a:lnTo>
                  <a:lnTo>
                    <a:pt x="3" y="347"/>
                  </a:lnTo>
                  <a:lnTo>
                    <a:pt x="0" y="468"/>
                  </a:lnTo>
                  <a:lnTo>
                    <a:pt x="0" y="468"/>
                  </a:lnTo>
                  <a:lnTo>
                    <a:pt x="0" y="502"/>
                  </a:lnTo>
                  <a:lnTo>
                    <a:pt x="3" y="535"/>
                  </a:lnTo>
                  <a:lnTo>
                    <a:pt x="5" y="569"/>
                  </a:lnTo>
                  <a:lnTo>
                    <a:pt x="8" y="603"/>
                  </a:lnTo>
                  <a:lnTo>
                    <a:pt x="13" y="636"/>
                  </a:lnTo>
                  <a:lnTo>
                    <a:pt x="19" y="668"/>
                  </a:lnTo>
                  <a:lnTo>
                    <a:pt x="26" y="702"/>
                  </a:lnTo>
                  <a:lnTo>
                    <a:pt x="33" y="735"/>
                  </a:lnTo>
                  <a:lnTo>
                    <a:pt x="41" y="767"/>
                  </a:lnTo>
                  <a:lnTo>
                    <a:pt x="50" y="800"/>
                  </a:lnTo>
                  <a:lnTo>
                    <a:pt x="59" y="831"/>
                  </a:lnTo>
                  <a:lnTo>
                    <a:pt x="69" y="863"/>
                  </a:lnTo>
                  <a:lnTo>
                    <a:pt x="92" y="925"/>
                  </a:lnTo>
                  <a:lnTo>
                    <a:pt x="117" y="986"/>
                  </a:lnTo>
                  <a:lnTo>
                    <a:pt x="143" y="1046"/>
                  </a:lnTo>
                  <a:lnTo>
                    <a:pt x="172" y="1103"/>
                  </a:lnTo>
                  <a:lnTo>
                    <a:pt x="201" y="1159"/>
                  </a:lnTo>
                  <a:lnTo>
                    <a:pt x="232" y="1213"/>
                  </a:lnTo>
                  <a:lnTo>
                    <a:pt x="263" y="1263"/>
                  </a:lnTo>
                  <a:lnTo>
                    <a:pt x="294" y="1313"/>
                  </a:lnTo>
                  <a:lnTo>
                    <a:pt x="325" y="1360"/>
                  </a:lnTo>
                  <a:lnTo>
                    <a:pt x="355" y="1404"/>
                  </a:lnTo>
                  <a:lnTo>
                    <a:pt x="355" y="1404"/>
                  </a:lnTo>
                  <a:lnTo>
                    <a:pt x="386" y="1445"/>
                  </a:lnTo>
                  <a:lnTo>
                    <a:pt x="417" y="1487"/>
                  </a:lnTo>
                  <a:lnTo>
                    <a:pt x="449" y="1527"/>
                  </a:lnTo>
                  <a:lnTo>
                    <a:pt x="481" y="1567"/>
                  </a:lnTo>
                  <a:lnTo>
                    <a:pt x="515" y="1605"/>
                  </a:lnTo>
                  <a:lnTo>
                    <a:pt x="548" y="1642"/>
                  </a:lnTo>
                  <a:lnTo>
                    <a:pt x="580" y="1678"/>
                  </a:lnTo>
                  <a:lnTo>
                    <a:pt x="614" y="1711"/>
                  </a:lnTo>
                  <a:lnTo>
                    <a:pt x="614" y="1711"/>
                  </a:lnTo>
                  <a:lnTo>
                    <a:pt x="638" y="1734"/>
                  </a:lnTo>
                  <a:lnTo>
                    <a:pt x="660" y="1755"/>
                  </a:lnTo>
                  <a:lnTo>
                    <a:pt x="680" y="1773"/>
                  </a:lnTo>
                  <a:lnTo>
                    <a:pt x="699" y="1789"/>
                  </a:lnTo>
                  <a:lnTo>
                    <a:pt x="715" y="1802"/>
                  </a:lnTo>
                  <a:lnTo>
                    <a:pt x="730" y="1812"/>
                  </a:lnTo>
                  <a:lnTo>
                    <a:pt x="742" y="1821"/>
                  </a:lnTo>
                  <a:lnTo>
                    <a:pt x="755" y="1828"/>
                  </a:lnTo>
                  <a:lnTo>
                    <a:pt x="765" y="1834"/>
                  </a:lnTo>
                  <a:lnTo>
                    <a:pt x="775" y="1839"/>
                  </a:lnTo>
                  <a:lnTo>
                    <a:pt x="790" y="1843"/>
                  </a:lnTo>
                  <a:lnTo>
                    <a:pt x="802" y="1846"/>
                  </a:lnTo>
                  <a:lnTo>
                    <a:pt x="812" y="1846"/>
                  </a:lnTo>
                  <a:lnTo>
                    <a:pt x="812" y="1846"/>
                  </a:lnTo>
                  <a:lnTo>
                    <a:pt x="821" y="1846"/>
                  </a:lnTo>
                  <a:lnTo>
                    <a:pt x="832" y="1843"/>
                  </a:lnTo>
                  <a:lnTo>
                    <a:pt x="847" y="1839"/>
                  </a:lnTo>
                  <a:lnTo>
                    <a:pt x="856" y="1834"/>
                  </a:lnTo>
                  <a:lnTo>
                    <a:pt x="868" y="1828"/>
                  </a:lnTo>
                  <a:lnTo>
                    <a:pt x="879" y="1821"/>
                  </a:lnTo>
                  <a:lnTo>
                    <a:pt x="892" y="1812"/>
                  </a:lnTo>
                  <a:lnTo>
                    <a:pt x="907" y="1802"/>
                  </a:lnTo>
                  <a:lnTo>
                    <a:pt x="924" y="1789"/>
                  </a:lnTo>
                  <a:lnTo>
                    <a:pt x="943" y="1773"/>
                  </a:lnTo>
                  <a:lnTo>
                    <a:pt x="962" y="1755"/>
                  </a:lnTo>
                  <a:lnTo>
                    <a:pt x="985" y="1734"/>
                  </a:lnTo>
                  <a:lnTo>
                    <a:pt x="1009" y="1711"/>
                  </a:lnTo>
                  <a:lnTo>
                    <a:pt x="1009" y="1711"/>
                  </a:lnTo>
                  <a:lnTo>
                    <a:pt x="1042" y="1678"/>
                  </a:lnTo>
                  <a:lnTo>
                    <a:pt x="1075" y="1642"/>
                  </a:lnTo>
                  <a:lnTo>
                    <a:pt x="1107" y="1605"/>
                  </a:lnTo>
                  <a:lnTo>
                    <a:pt x="1141" y="1567"/>
                  </a:lnTo>
                  <a:lnTo>
                    <a:pt x="1173" y="1527"/>
                  </a:lnTo>
                  <a:lnTo>
                    <a:pt x="1205" y="1487"/>
                  </a:lnTo>
                  <a:lnTo>
                    <a:pt x="1236" y="1445"/>
                  </a:lnTo>
                  <a:lnTo>
                    <a:pt x="1267" y="1404"/>
                  </a:lnTo>
                  <a:lnTo>
                    <a:pt x="1267" y="1404"/>
                  </a:lnTo>
                  <a:lnTo>
                    <a:pt x="1298" y="1360"/>
                  </a:lnTo>
                  <a:lnTo>
                    <a:pt x="1329" y="1313"/>
                  </a:lnTo>
                  <a:lnTo>
                    <a:pt x="1360" y="1263"/>
                  </a:lnTo>
                  <a:lnTo>
                    <a:pt x="1391" y="1213"/>
                  </a:lnTo>
                  <a:lnTo>
                    <a:pt x="1421" y="1159"/>
                  </a:lnTo>
                  <a:lnTo>
                    <a:pt x="1450" y="1103"/>
                  </a:lnTo>
                  <a:lnTo>
                    <a:pt x="1479" y="1046"/>
                  </a:lnTo>
                  <a:lnTo>
                    <a:pt x="1505" y="986"/>
                  </a:lnTo>
                  <a:lnTo>
                    <a:pt x="1531" y="925"/>
                  </a:lnTo>
                  <a:lnTo>
                    <a:pt x="1553" y="863"/>
                  </a:lnTo>
                  <a:lnTo>
                    <a:pt x="1563" y="831"/>
                  </a:lnTo>
                  <a:lnTo>
                    <a:pt x="1572" y="800"/>
                  </a:lnTo>
                  <a:lnTo>
                    <a:pt x="1581" y="767"/>
                  </a:lnTo>
                  <a:lnTo>
                    <a:pt x="1589" y="735"/>
                  </a:lnTo>
                  <a:lnTo>
                    <a:pt x="1597" y="702"/>
                  </a:lnTo>
                  <a:lnTo>
                    <a:pt x="1603" y="668"/>
                  </a:lnTo>
                  <a:lnTo>
                    <a:pt x="1609" y="636"/>
                  </a:lnTo>
                  <a:lnTo>
                    <a:pt x="1614" y="603"/>
                  </a:lnTo>
                  <a:lnTo>
                    <a:pt x="1617" y="569"/>
                  </a:lnTo>
                  <a:lnTo>
                    <a:pt x="1620" y="535"/>
                  </a:lnTo>
                  <a:lnTo>
                    <a:pt x="1622" y="502"/>
                  </a:lnTo>
                  <a:lnTo>
                    <a:pt x="1623" y="468"/>
                  </a:lnTo>
                  <a:lnTo>
                    <a:pt x="1623" y="468"/>
                  </a:lnTo>
                  <a:lnTo>
                    <a:pt x="1620" y="347"/>
                  </a:lnTo>
                  <a:lnTo>
                    <a:pt x="1620" y="347"/>
                  </a:lnTo>
                  <a:close/>
                </a:path>
              </a:pathLst>
            </a:custGeom>
            <a:solidFill>
              <a:srgbClr val="FECE5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7" name="Freeform 24">
              <a:extLst>
                <a:ext uri="{FF2B5EF4-FFF2-40B4-BE49-F238E27FC236}">
                  <a16:creationId xmlns="" xmlns:a16="http://schemas.microsoft.com/office/drawing/2014/main" id="{D3A63A5C-86C5-43B8-BC5F-AE2D74DA463B}"/>
                </a:ext>
              </a:extLst>
            </p:cNvPr>
            <p:cNvSpPr>
              <a:spLocks/>
            </p:cNvSpPr>
            <p:nvPr userDrawn="1"/>
          </p:nvSpPr>
          <p:spPr bwMode="auto">
            <a:xfrm>
              <a:off x="2032001" y="1870075"/>
              <a:ext cx="1168400" cy="1306513"/>
            </a:xfrm>
            <a:custGeom>
              <a:avLst/>
              <a:gdLst>
                <a:gd name="T0" fmla="*/ 1428 w 1473"/>
                <a:gd name="T1" fmla="*/ 309 h 1646"/>
                <a:gd name="T2" fmla="*/ 1305 w 1473"/>
                <a:gd name="T3" fmla="*/ 306 h 1646"/>
                <a:gd name="T4" fmla="*/ 1193 w 1473"/>
                <a:gd name="T5" fmla="*/ 288 h 1646"/>
                <a:gd name="T6" fmla="*/ 1093 w 1473"/>
                <a:gd name="T7" fmla="*/ 257 h 1646"/>
                <a:gd name="T8" fmla="*/ 1005 w 1473"/>
                <a:gd name="T9" fmla="*/ 217 h 1646"/>
                <a:gd name="T10" fmla="*/ 928 w 1473"/>
                <a:gd name="T11" fmla="*/ 172 h 1646"/>
                <a:gd name="T12" fmla="*/ 863 w 1473"/>
                <a:gd name="T13" fmla="*/ 124 h 1646"/>
                <a:gd name="T14" fmla="*/ 785 w 1473"/>
                <a:gd name="T15" fmla="*/ 54 h 1646"/>
                <a:gd name="T16" fmla="*/ 737 w 1473"/>
                <a:gd name="T17" fmla="*/ 0 h 1646"/>
                <a:gd name="T18" fmla="*/ 709 w 1473"/>
                <a:gd name="T19" fmla="*/ 32 h 1646"/>
                <a:gd name="T20" fmla="*/ 627 w 1473"/>
                <a:gd name="T21" fmla="*/ 110 h 1646"/>
                <a:gd name="T22" fmla="*/ 567 w 1473"/>
                <a:gd name="T23" fmla="*/ 156 h 1646"/>
                <a:gd name="T24" fmla="*/ 495 w 1473"/>
                <a:gd name="T25" fmla="*/ 202 h 1646"/>
                <a:gd name="T26" fmla="*/ 411 w 1473"/>
                <a:gd name="T27" fmla="*/ 244 h 1646"/>
                <a:gd name="T28" fmla="*/ 314 w 1473"/>
                <a:gd name="T29" fmla="*/ 279 h 1646"/>
                <a:gd name="T30" fmla="*/ 206 w 1473"/>
                <a:gd name="T31" fmla="*/ 302 h 1646"/>
                <a:gd name="T32" fmla="*/ 86 w 1473"/>
                <a:gd name="T33" fmla="*/ 310 h 1646"/>
                <a:gd name="T34" fmla="*/ 0 w 1473"/>
                <a:gd name="T35" fmla="*/ 305 h 1646"/>
                <a:gd name="T36" fmla="*/ 0 w 1473"/>
                <a:gd name="T37" fmla="*/ 373 h 1646"/>
                <a:gd name="T38" fmla="*/ 7 w 1473"/>
                <a:gd name="T39" fmla="*/ 463 h 1646"/>
                <a:gd name="T40" fmla="*/ 22 w 1473"/>
                <a:gd name="T41" fmla="*/ 553 h 1646"/>
                <a:gd name="T42" fmla="*/ 44 w 1473"/>
                <a:gd name="T43" fmla="*/ 642 h 1646"/>
                <a:gd name="T44" fmla="*/ 105 w 1473"/>
                <a:gd name="T45" fmla="*/ 817 h 1646"/>
                <a:gd name="T46" fmla="*/ 184 w 1473"/>
                <a:gd name="T47" fmla="*/ 984 h 1646"/>
                <a:gd name="T48" fmla="*/ 276 w 1473"/>
                <a:gd name="T49" fmla="*/ 1139 h 1646"/>
                <a:gd name="T50" fmla="*/ 374 w 1473"/>
                <a:gd name="T51" fmla="*/ 1280 h 1646"/>
                <a:gd name="T52" fmla="*/ 472 w 1473"/>
                <a:gd name="T53" fmla="*/ 1403 h 1646"/>
                <a:gd name="T54" fmla="*/ 563 w 1473"/>
                <a:gd name="T55" fmla="*/ 1504 h 1646"/>
                <a:gd name="T56" fmla="*/ 642 w 1473"/>
                <a:gd name="T57" fmla="*/ 1580 h 1646"/>
                <a:gd name="T58" fmla="*/ 702 w 1473"/>
                <a:gd name="T59" fmla="*/ 1629 h 1646"/>
                <a:gd name="T60" fmla="*/ 732 w 1473"/>
                <a:gd name="T61" fmla="*/ 1646 h 1646"/>
                <a:gd name="T62" fmla="*/ 740 w 1473"/>
                <a:gd name="T63" fmla="*/ 1646 h 1646"/>
                <a:gd name="T64" fmla="*/ 771 w 1473"/>
                <a:gd name="T65" fmla="*/ 1629 h 1646"/>
                <a:gd name="T66" fmla="*/ 831 w 1473"/>
                <a:gd name="T67" fmla="*/ 1580 h 1646"/>
                <a:gd name="T68" fmla="*/ 909 w 1473"/>
                <a:gd name="T69" fmla="*/ 1504 h 1646"/>
                <a:gd name="T70" fmla="*/ 1000 w 1473"/>
                <a:gd name="T71" fmla="*/ 1403 h 1646"/>
                <a:gd name="T72" fmla="*/ 1098 w 1473"/>
                <a:gd name="T73" fmla="*/ 1280 h 1646"/>
                <a:gd name="T74" fmla="*/ 1196 w 1473"/>
                <a:gd name="T75" fmla="*/ 1139 h 1646"/>
                <a:gd name="T76" fmla="*/ 1288 w 1473"/>
                <a:gd name="T77" fmla="*/ 984 h 1646"/>
                <a:gd name="T78" fmla="*/ 1367 w 1473"/>
                <a:gd name="T79" fmla="*/ 817 h 1646"/>
                <a:gd name="T80" fmla="*/ 1428 w 1473"/>
                <a:gd name="T81" fmla="*/ 642 h 1646"/>
                <a:gd name="T82" fmla="*/ 1450 w 1473"/>
                <a:gd name="T83" fmla="*/ 553 h 1646"/>
                <a:gd name="T84" fmla="*/ 1465 w 1473"/>
                <a:gd name="T85" fmla="*/ 463 h 1646"/>
                <a:gd name="T86" fmla="*/ 1472 w 1473"/>
                <a:gd name="T87" fmla="*/ 373 h 1646"/>
                <a:gd name="T88" fmla="*/ 1472 w 1473"/>
                <a:gd name="T89" fmla="*/ 305 h 1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473" h="1646">
                  <a:moveTo>
                    <a:pt x="1472" y="305"/>
                  </a:moveTo>
                  <a:lnTo>
                    <a:pt x="1472" y="305"/>
                  </a:lnTo>
                  <a:lnTo>
                    <a:pt x="1428" y="309"/>
                  </a:lnTo>
                  <a:lnTo>
                    <a:pt x="1387" y="310"/>
                  </a:lnTo>
                  <a:lnTo>
                    <a:pt x="1345" y="310"/>
                  </a:lnTo>
                  <a:lnTo>
                    <a:pt x="1305" y="306"/>
                  </a:lnTo>
                  <a:lnTo>
                    <a:pt x="1267" y="302"/>
                  </a:lnTo>
                  <a:lnTo>
                    <a:pt x="1229" y="296"/>
                  </a:lnTo>
                  <a:lnTo>
                    <a:pt x="1193" y="288"/>
                  </a:lnTo>
                  <a:lnTo>
                    <a:pt x="1159" y="279"/>
                  </a:lnTo>
                  <a:lnTo>
                    <a:pt x="1125" y="268"/>
                  </a:lnTo>
                  <a:lnTo>
                    <a:pt x="1093" y="257"/>
                  </a:lnTo>
                  <a:lnTo>
                    <a:pt x="1062" y="244"/>
                  </a:lnTo>
                  <a:lnTo>
                    <a:pt x="1032" y="230"/>
                  </a:lnTo>
                  <a:lnTo>
                    <a:pt x="1005" y="217"/>
                  </a:lnTo>
                  <a:lnTo>
                    <a:pt x="977" y="202"/>
                  </a:lnTo>
                  <a:lnTo>
                    <a:pt x="952" y="187"/>
                  </a:lnTo>
                  <a:lnTo>
                    <a:pt x="928" y="172"/>
                  </a:lnTo>
                  <a:lnTo>
                    <a:pt x="905" y="156"/>
                  </a:lnTo>
                  <a:lnTo>
                    <a:pt x="884" y="141"/>
                  </a:lnTo>
                  <a:lnTo>
                    <a:pt x="863" y="124"/>
                  </a:lnTo>
                  <a:lnTo>
                    <a:pt x="845" y="110"/>
                  </a:lnTo>
                  <a:lnTo>
                    <a:pt x="812" y="81"/>
                  </a:lnTo>
                  <a:lnTo>
                    <a:pt x="785" y="54"/>
                  </a:lnTo>
                  <a:lnTo>
                    <a:pt x="764" y="32"/>
                  </a:lnTo>
                  <a:lnTo>
                    <a:pt x="748" y="15"/>
                  </a:lnTo>
                  <a:lnTo>
                    <a:pt x="737" y="0"/>
                  </a:lnTo>
                  <a:lnTo>
                    <a:pt x="737" y="0"/>
                  </a:lnTo>
                  <a:lnTo>
                    <a:pt x="724" y="15"/>
                  </a:lnTo>
                  <a:lnTo>
                    <a:pt x="709" y="32"/>
                  </a:lnTo>
                  <a:lnTo>
                    <a:pt x="687" y="54"/>
                  </a:lnTo>
                  <a:lnTo>
                    <a:pt x="661" y="81"/>
                  </a:lnTo>
                  <a:lnTo>
                    <a:pt x="627" y="110"/>
                  </a:lnTo>
                  <a:lnTo>
                    <a:pt x="609" y="124"/>
                  </a:lnTo>
                  <a:lnTo>
                    <a:pt x="589" y="141"/>
                  </a:lnTo>
                  <a:lnTo>
                    <a:pt x="567" y="156"/>
                  </a:lnTo>
                  <a:lnTo>
                    <a:pt x="544" y="172"/>
                  </a:lnTo>
                  <a:lnTo>
                    <a:pt x="520" y="187"/>
                  </a:lnTo>
                  <a:lnTo>
                    <a:pt x="495" y="202"/>
                  </a:lnTo>
                  <a:lnTo>
                    <a:pt x="468" y="217"/>
                  </a:lnTo>
                  <a:lnTo>
                    <a:pt x="440" y="230"/>
                  </a:lnTo>
                  <a:lnTo>
                    <a:pt x="411" y="244"/>
                  </a:lnTo>
                  <a:lnTo>
                    <a:pt x="380" y="257"/>
                  </a:lnTo>
                  <a:lnTo>
                    <a:pt x="348" y="268"/>
                  </a:lnTo>
                  <a:lnTo>
                    <a:pt x="314" y="279"/>
                  </a:lnTo>
                  <a:lnTo>
                    <a:pt x="279" y="288"/>
                  </a:lnTo>
                  <a:lnTo>
                    <a:pt x="243" y="296"/>
                  </a:lnTo>
                  <a:lnTo>
                    <a:pt x="206" y="302"/>
                  </a:lnTo>
                  <a:lnTo>
                    <a:pt x="167" y="306"/>
                  </a:lnTo>
                  <a:lnTo>
                    <a:pt x="127" y="310"/>
                  </a:lnTo>
                  <a:lnTo>
                    <a:pt x="86" y="310"/>
                  </a:lnTo>
                  <a:lnTo>
                    <a:pt x="44" y="309"/>
                  </a:lnTo>
                  <a:lnTo>
                    <a:pt x="0" y="305"/>
                  </a:lnTo>
                  <a:lnTo>
                    <a:pt x="0" y="305"/>
                  </a:lnTo>
                  <a:lnTo>
                    <a:pt x="0" y="343"/>
                  </a:lnTo>
                  <a:lnTo>
                    <a:pt x="0" y="343"/>
                  </a:lnTo>
                  <a:lnTo>
                    <a:pt x="0" y="373"/>
                  </a:lnTo>
                  <a:lnTo>
                    <a:pt x="2" y="403"/>
                  </a:lnTo>
                  <a:lnTo>
                    <a:pt x="5" y="433"/>
                  </a:lnTo>
                  <a:lnTo>
                    <a:pt x="7" y="463"/>
                  </a:lnTo>
                  <a:lnTo>
                    <a:pt x="12" y="493"/>
                  </a:lnTo>
                  <a:lnTo>
                    <a:pt x="16" y="523"/>
                  </a:lnTo>
                  <a:lnTo>
                    <a:pt x="22" y="553"/>
                  </a:lnTo>
                  <a:lnTo>
                    <a:pt x="29" y="582"/>
                  </a:lnTo>
                  <a:lnTo>
                    <a:pt x="36" y="612"/>
                  </a:lnTo>
                  <a:lnTo>
                    <a:pt x="44" y="642"/>
                  </a:lnTo>
                  <a:lnTo>
                    <a:pt x="62" y="701"/>
                  </a:lnTo>
                  <a:lnTo>
                    <a:pt x="82" y="760"/>
                  </a:lnTo>
                  <a:lnTo>
                    <a:pt x="105" y="817"/>
                  </a:lnTo>
                  <a:lnTo>
                    <a:pt x="130" y="874"/>
                  </a:lnTo>
                  <a:lnTo>
                    <a:pt x="157" y="929"/>
                  </a:lnTo>
                  <a:lnTo>
                    <a:pt x="184" y="984"/>
                  </a:lnTo>
                  <a:lnTo>
                    <a:pt x="214" y="1037"/>
                  </a:lnTo>
                  <a:lnTo>
                    <a:pt x="245" y="1089"/>
                  </a:lnTo>
                  <a:lnTo>
                    <a:pt x="276" y="1139"/>
                  </a:lnTo>
                  <a:lnTo>
                    <a:pt x="308" y="1188"/>
                  </a:lnTo>
                  <a:lnTo>
                    <a:pt x="341" y="1235"/>
                  </a:lnTo>
                  <a:lnTo>
                    <a:pt x="374" y="1280"/>
                  </a:lnTo>
                  <a:lnTo>
                    <a:pt x="407" y="1324"/>
                  </a:lnTo>
                  <a:lnTo>
                    <a:pt x="440" y="1364"/>
                  </a:lnTo>
                  <a:lnTo>
                    <a:pt x="472" y="1403"/>
                  </a:lnTo>
                  <a:lnTo>
                    <a:pt x="503" y="1439"/>
                  </a:lnTo>
                  <a:lnTo>
                    <a:pt x="534" y="1473"/>
                  </a:lnTo>
                  <a:lnTo>
                    <a:pt x="563" y="1504"/>
                  </a:lnTo>
                  <a:lnTo>
                    <a:pt x="590" y="1533"/>
                  </a:lnTo>
                  <a:lnTo>
                    <a:pt x="617" y="1558"/>
                  </a:lnTo>
                  <a:lnTo>
                    <a:pt x="642" y="1580"/>
                  </a:lnTo>
                  <a:lnTo>
                    <a:pt x="664" y="1600"/>
                  </a:lnTo>
                  <a:lnTo>
                    <a:pt x="684" y="1616"/>
                  </a:lnTo>
                  <a:lnTo>
                    <a:pt x="702" y="1629"/>
                  </a:lnTo>
                  <a:lnTo>
                    <a:pt x="716" y="1639"/>
                  </a:lnTo>
                  <a:lnTo>
                    <a:pt x="727" y="1644"/>
                  </a:lnTo>
                  <a:lnTo>
                    <a:pt x="732" y="1646"/>
                  </a:lnTo>
                  <a:lnTo>
                    <a:pt x="737" y="1646"/>
                  </a:lnTo>
                  <a:lnTo>
                    <a:pt x="737" y="1646"/>
                  </a:lnTo>
                  <a:lnTo>
                    <a:pt x="740" y="1646"/>
                  </a:lnTo>
                  <a:lnTo>
                    <a:pt x="745" y="1644"/>
                  </a:lnTo>
                  <a:lnTo>
                    <a:pt x="756" y="1639"/>
                  </a:lnTo>
                  <a:lnTo>
                    <a:pt x="771" y="1629"/>
                  </a:lnTo>
                  <a:lnTo>
                    <a:pt x="788" y="1616"/>
                  </a:lnTo>
                  <a:lnTo>
                    <a:pt x="808" y="1600"/>
                  </a:lnTo>
                  <a:lnTo>
                    <a:pt x="831" y="1580"/>
                  </a:lnTo>
                  <a:lnTo>
                    <a:pt x="855" y="1558"/>
                  </a:lnTo>
                  <a:lnTo>
                    <a:pt x="882" y="1533"/>
                  </a:lnTo>
                  <a:lnTo>
                    <a:pt x="909" y="1504"/>
                  </a:lnTo>
                  <a:lnTo>
                    <a:pt x="939" y="1473"/>
                  </a:lnTo>
                  <a:lnTo>
                    <a:pt x="969" y="1439"/>
                  </a:lnTo>
                  <a:lnTo>
                    <a:pt x="1000" y="1403"/>
                  </a:lnTo>
                  <a:lnTo>
                    <a:pt x="1032" y="1364"/>
                  </a:lnTo>
                  <a:lnTo>
                    <a:pt x="1066" y="1324"/>
                  </a:lnTo>
                  <a:lnTo>
                    <a:pt x="1098" y="1280"/>
                  </a:lnTo>
                  <a:lnTo>
                    <a:pt x="1131" y="1235"/>
                  </a:lnTo>
                  <a:lnTo>
                    <a:pt x="1163" y="1188"/>
                  </a:lnTo>
                  <a:lnTo>
                    <a:pt x="1196" y="1139"/>
                  </a:lnTo>
                  <a:lnTo>
                    <a:pt x="1228" y="1089"/>
                  </a:lnTo>
                  <a:lnTo>
                    <a:pt x="1258" y="1037"/>
                  </a:lnTo>
                  <a:lnTo>
                    <a:pt x="1288" y="984"/>
                  </a:lnTo>
                  <a:lnTo>
                    <a:pt x="1316" y="929"/>
                  </a:lnTo>
                  <a:lnTo>
                    <a:pt x="1343" y="874"/>
                  </a:lnTo>
                  <a:lnTo>
                    <a:pt x="1367" y="817"/>
                  </a:lnTo>
                  <a:lnTo>
                    <a:pt x="1390" y="760"/>
                  </a:lnTo>
                  <a:lnTo>
                    <a:pt x="1411" y="701"/>
                  </a:lnTo>
                  <a:lnTo>
                    <a:pt x="1428" y="642"/>
                  </a:lnTo>
                  <a:lnTo>
                    <a:pt x="1436" y="612"/>
                  </a:lnTo>
                  <a:lnTo>
                    <a:pt x="1444" y="582"/>
                  </a:lnTo>
                  <a:lnTo>
                    <a:pt x="1450" y="553"/>
                  </a:lnTo>
                  <a:lnTo>
                    <a:pt x="1456" y="523"/>
                  </a:lnTo>
                  <a:lnTo>
                    <a:pt x="1460" y="493"/>
                  </a:lnTo>
                  <a:lnTo>
                    <a:pt x="1465" y="463"/>
                  </a:lnTo>
                  <a:lnTo>
                    <a:pt x="1468" y="433"/>
                  </a:lnTo>
                  <a:lnTo>
                    <a:pt x="1471" y="403"/>
                  </a:lnTo>
                  <a:lnTo>
                    <a:pt x="1472" y="373"/>
                  </a:lnTo>
                  <a:lnTo>
                    <a:pt x="1473" y="343"/>
                  </a:lnTo>
                  <a:lnTo>
                    <a:pt x="1473" y="343"/>
                  </a:lnTo>
                  <a:lnTo>
                    <a:pt x="1472" y="305"/>
                  </a:lnTo>
                  <a:lnTo>
                    <a:pt x="1472" y="305"/>
                  </a:lnTo>
                  <a:close/>
                </a:path>
              </a:pathLst>
            </a:custGeom>
            <a:solidFill>
              <a:srgbClr val="5F697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8" name="Freeform 25">
              <a:extLst>
                <a:ext uri="{FF2B5EF4-FFF2-40B4-BE49-F238E27FC236}">
                  <a16:creationId xmlns="" xmlns:a16="http://schemas.microsoft.com/office/drawing/2014/main" id="{56373422-2030-4D8C-9FF8-56380489927B}"/>
                </a:ext>
              </a:extLst>
            </p:cNvPr>
            <p:cNvSpPr>
              <a:spLocks noEditPoints="1"/>
            </p:cNvSpPr>
            <p:nvPr userDrawn="1"/>
          </p:nvSpPr>
          <p:spPr bwMode="auto">
            <a:xfrm>
              <a:off x="2411413" y="2160588"/>
              <a:ext cx="409575" cy="606425"/>
            </a:xfrm>
            <a:custGeom>
              <a:avLst/>
              <a:gdLst>
                <a:gd name="T0" fmla="*/ 453 w 516"/>
                <a:gd name="T1" fmla="*/ 161 h 764"/>
                <a:gd name="T2" fmla="*/ 450 w 516"/>
                <a:gd name="T3" fmla="*/ 129 h 764"/>
                <a:gd name="T4" fmla="*/ 433 w 516"/>
                <a:gd name="T5" fmla="*/ 85 h 764"/>
                <a:gd name="T6" fmla="*/ 406 w 516"/>
                <a:gd name="T7" fmla="*/ 47 h 764"/>
                <a:gd name="T8" fmla="*/ 369 w 516"/>
                <a:gd name="T9" fmla="*/ 20 h 764"/>
                <a:gd name="T10" fmla="*/ 325 w 516"/>
                <a:gd name="T11" fmla="*/ 4 h 764"/>
                <a:gd name="T12" fmla="*/ 292 w 516"/>
                <a:gd name="T13" fmla="*/ 0 h 764"/>
                <a:gd name="T14" fmla="*/ 208 w 516"/>
                <a:gd name="T15" fmla="*/ 1 h 764"/>
                <a:gd name="T16" fmla="*/ 162 w 516"/>
                <a:gd name="T17" fmla="*/ 13 h 764"/>
                <a:gd name="T18" fmla="*/ 122 w 516"/>
                <a:gd name="T19" fmla="*/ 37 h 764"/>
                <a:gd name="T20" fmla="*/ 91 w 516"/>
                <a:gd name="T21" fmla="*/ 71 h 764"/>
                <a:gd name="T22" fmla="*/ 71 w 516"/>
                <a:gd name="T23" fmla="*/ 114 h 764"/>
                <a:gd name="T24" fmla="*/ 63 w 516"/>
                <a:gd name="T25" fmla="*/ 161 h 764"/>
                <a:gd name="T26" fmla="*/ 58 w 516"/>
                <a:gd name="T27" fmla="*/ 279 h 764"/>
                <a:gd name="T28" fmla="*/ 26 w 516"/>
                <a:gd name="T29" fmla="*/ 288 h 764"/>
                <a:gd name="T30" fmla="*/ 4 w 516"/>
                <a:gd name="T31" fmla="*/ 311 h 764"/>
                <a:gd name="T32" fmla="*/ 0 w 516"/>
                <a:gd name="T33" fmla="*/ 712 h 764"/>
                <a:gd name="T34" fmla="*/ 4 w 516"/>
                <a:gd name="T35" fmla="*/ 732 h 764"/>
                <a:gd name="T36" fmla="*/ 26 w 516"/>
                <a:gd name="T37" fmla="*/ 755 h 764"/>
                <a:gd name="T38" fmla="*/ 58 w 516"/>
                <a:gd name="T39" fmla="*/ 764 h 764"/>
                <a:gd name="T40" fmla="*/ 458 w 516"/>
                <a:gd name="T41" fmla="*/ 764 h 764"/>
                <a:gd name="T42" fmla="*/ 491 w 516"/>
                <a:gd name="T43" fmla="*/ 755 h 764"/>
                <a:gd name="T44" fmla="*/ 512 w 516"/>
                <a:gd name="T45" fmla="*/ 732 h 764"/>
                <a:gd name="T46" fmla="*/ 516 w 516"/>
                <a:gd name="T47" fmla="*/ 332 h 764"/>
                <a:gd name="T48" fmla="*/ 512 w 516"/>
                <a:gd name="T49" fmla="*/ 311 h 764"/>
                <a:gd name="T50" fmla="*/ 491 w 516"/>
                <a:gd name="T51" fmla="*/ 288 h 764"/>
                <a:gd name="T52" fmla="*/ 458 w 516"/>
                <a:gd name="T53" fmla="*/ 279 h 764"/>
                <a:gd name="T54" fmla="*/ 122 w 516"/>
                <a:gd name="T55" fmla="*/ 161 h 764"/>
                <a:gd name="T56" fmla="*/ 126 w 516"/>
                <a:gd name="T57" fmla="*/ 131 h 764"/>
                <a:gd name="T58" fmla="*/ 140 w 516"/>
                <a:gd name="T59" fmla="*/ 105 h 764"/>
                <a:gd name="T60" fmla="*/ 160 w 516"/>
                <a:gd name="T61" fmla="*/ 83 h 764"/>
                <a:gd name="T62" fmla="*/ 185 w 516"/>
                <a:gd name="T63" fmla="*/ 68 h 764"/>
                <a:gd name="T64" fmla="*/ 214 w 516"/>
                <a:gd name="T65" fmla="*/ 60 h 764"/>
                <a:gd name="T66" fmla="*/ 292 w 516"/>
                <a:gd name="T67" fmla="*/ 60 h 764"/>
                <a:gd name="T68" fmla="*/ 313 w 516"/>
                <a:gd name="T69" fmla="*/ 62 h 764"/>
                <a:gd name="T70" fmla="*/ 341 w 516"/>
                <a:gd name="T71" fmla="*/ 71 h 764"/>
                <a:gd name="T72" fmla="*/ 364 w 516"/>
                <a:gd name="T73" fmla="*/ 90 h 764"/>
                <a:gd name="T74" fmla="*/ 382 w 516"/>
                <a:gd name="T75" fmla="*/ 113 h 764"/>
                <a:gd name="T76" fmla="*/ 392 w 516"/>
                <a:gd name="T77" fmla="*/ 141 h 764"/>
                <a:gd name="T78" fmla="*/ 394 w 516"/>
                <a:gd name="T79" fmla="*/ 279 h 764"/>
                <a:gd name="T80" fmla="*/ 122 w 516"/>
                <a:gd name="T81" fmla="*/ 161 h 764"/>
                <a:gd name="T82" fmla="*/ 204 w 516"/>
                <a:gd name="T83" fmla="*/ 617 h 764"/>
                <a:gd name="T84" fmla="*/ 227 w 516"/>
                <a:gd name="T85" fmla="*/ 526 h 764"/>
                <a:gd name="T86" fmla="*/ 212 w 516"/>
                <a:gd name="T87" fmla="*/ 510 h 764"/>
                <a:gd name="T88" fmla="*/ 204 w 516"/>
                <a:gd name="T89" fmla="*/ 489 h 764"/>
                <a:gd name="T90" fmla="*/ 204 w 516"/>
                <a:gd name="T91" fmla="*/ 470 h 764"/>
                <a:gd name="T92" fmla="*/ 219 w 516"/>
                <a:gd name="T93" fmla="*/ 442 h 764"/>
                <a:gd name="T94" fmla="*/ 247 w 516"/>
                <a:gd name="T95" fmla="*/ 428 h 764"/>
                <a:gd name="T96" fmla="*/ 269 w 516"/>
                <a:gd name="T97" fmla="*/ 428 h 764"/>
                <a:gd name="T98" fmla="*/ 296 w 516"/>
                <a:gd name="T99" fmla="*/ 442 h 764"/>
                <a:gd name="T100" fmla="*/ 311 w 516"/>
                <a:gd name="T101" fmla="*/ 470 h 764"/>
                <a:gd name="T102" fmla="*/ 313 w 516"/>
                <a:gd name="T103" fmla="*/ 489 h 764"/>
                <a:gd name="T104" fmla="*/ 305 w 516"/>
                <a:gd name="T105" fmla="*/ 510 h 764"/>
                <a:gd name="T106" fmla="*/ 288 w 516"/>
                <a:gd name="T107" fmla="*/ 526 h 7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16" h="764">
                  <a:moveTo>
                    <a:pt x="458" y="279"/>
                  </a:moveTo>
                  <a:lnTo>
                    <a:pt x="453" y="279"/>
                  </a:lnTo>
                  <a:lnTo>
                    <a:pt x="453" y="161"/>
                  </a:lnTo>
                  <a:lnTo>
                    <a:pt x="453" y="161"/>
                  </a:lnTo>
                  <a:lnTo>
                    <a:pt x="452" y="145"/>
                  </a:lnTo>
                  <a:lnTo>
                    <a:pt x="450" y="129"/>
                  </a:lnTo>
                  <a:lnTo>
                    <a:pt x="446" y="114"/>
                  </a:lnTo>
                  <a:lnTo>
                    <a:pt x="440" y="99"/>
                  </a:lnTo>
                  <a:lnTo>
                    <a:pt x="433" y="85"/>
                  </a:lnTo>
                  <a:lnTo>
                    <a:pt x="425" y="71"/>
                  </a:lnTo>
                  <a:lnTo>
                    <a:pt x="416" y="59"/>
                  </a:lnTo>
                  <a:lnTo>
                    <a:pt x="406" y="47"/>
                  </a:lnTo>
                  <a:lnTo>
                    <a:pt x="394" y="37"/>
                  </a:lnTo>
                  <a:lnTo>
                    <a:pt x="383" y="28"/>
                  </a:lnTo>
                  <a:lnTo>
                    <a:pt x="369" y="20"/>
                  </a:lnTo>
                  <a:lnTo>
                    <a:pt x="355" y="13"/>
                  </a:lnTo>
                  <a:lnTo>
                    <a:pt x="340" y="8"/>
                  </a:lnTo>
                  <a:lnTo>
                    <a:pt x="325" y="4"/>
                  </a:lnTo>
                  <a:lnTo>
                    <a:pt x="309" y="1"/>
                  </a:lnTo>
                  <a:lnTo>
                    <a:pt x="292" y="0"/>
                  </a:lnTo>
                  <a:lnTo>
                    <a:pt x="292" y="0"/>
                  </a:lnTo>
                  <a:lnTo>
                    <a:pt x="224" y="0"/>
                  </a:lnTo>
                  <a:lnTo>
                    <a:pt x="224" y="0"/>
                  </a:lnTo>
                  <a:lnTo>
                    <a:pt x="208" y="1"/>
                  </a:lnTo>
                  <a:lnTo>
                    <a:pt x="192" y="4"/>
                  </a:lnTo>
                  <a:lnTo>
                    <a:pt x="176" y="8"/>
                  </a:lnTo>
                  <a:lnTo>
                    <a:pt x="162" y="13"/>
                  </a:lnTo>
                  <a:lnTo>
                    <a:pt x="147" y="20"/>
                  </a:lnTo>
                  <a:lnTo>
                    <a:pt x="134" y="28"/>
                  </a:lnTo>
                  <a:lnTo>
                    <a:pt x="122" y="37"/>
                  </a:lnTo>
                  <a:lnTo>
                    <a:pt x="110" y="47"/>
                  </a:lnTo>
                  <a:lnTo>
                    <a:pt x="100" y="59"/>
                  </a:lnTo>
                  <a:lnTo>
                    <a:pt x="91" y="71"/>
                  </a:lnTo>
                  <a:lnTo>
                    <a:pt x="82" y="85"/>
                  </a:lnTo>
                  <a:lnTo>
                    <a:pt x="76" y="99"/>
                  </a:lnTo>
                  <a:lnTo>
                    <a:pt x="71" y="114"/>
                  </a:lnTo>
                  <a:lnTo>
                    <a:pt x="66" y="129"/>
                  </a:lnTo>
                  <a:lnTo>
                    <a:pt x="64" y="145"/>
                  </a:lnTo>
                  <a:lnTo>
                    <a:pt x="63" y="161"/>
                  </a:lnTo>
                  <a:lnTo>
                    <a:pt x="63" y="279"/>
                  </a:lnTo>
                  <a:lnTo>
                    <a:pt x="58" y="279"/>
                  </a:lnTo>
                  <a:lnTo>
                    <a:pt x="58" y="279"/>
                  </a:lnTo>
                  <a:lnTo>
                    <a:pt x="47" y="280"/>
                  </a:lnTo>
                  <a:lnTo>
                    <a:pt x="36" y="283"/>
                  </a:lnTo>
                  <a:lnTo>
                    <a:pt x="26" y="288"/>
                  </a:lnTo>
                  <a:lnTo>
                    <a:pt x="17" y="295"/>
                  </a:lnTo>
                  <a:lnTo>
                    <a:pt x="10" y="302"/>
                  </a:lnTo>
                  <a:lnTo>
                    <a:pt x="4" y="311"/>
                  </a:lnTo>
                  <a:lnTo>
                    <a:pt x="1" y="321"/>
                  </a:lnTo>
                  <a:lnTo>
                    <a:pt x="0" y="332"/>
                  </a:lnTo>
                  <a:lnTo>
                    <a:pt x="0" y="712"/>
                  </a:lnTo>
                  <a:lnTo>
                    <a:pt x="0" y="712"/>
                  </a:lnTo>
                  <a:lnTo>
                    <a:pt x="1" y="723"/>
                  </a:lnTo>
                  <a:lnTo>
                    <a:pt x="4" y="732"/>
                  </a:lnTo>
                  <a:lnTo>
                    <a:pt x="10" y="741"/>
                  </a:lnTo>
                  <a:lnTo>
                    <a:pt x="17" y="749"/>
                  </a:lnTo>
                  <a:lnTo>
                    <a:pt x="26" y="755"/>
                  </a:lnTo>
                  <a:lnTo>
                    <a:pt x="36" y="760"/>
                  </a:lnTo>
                  <a:lnTo>
                    <a:pt x="47" y="763"/>
                  </a:lnTo>
                  <a:lnTo>
                    <a:pt x="58" y="764"/>
                  </a:lnTo>
                  <a:lnTo>
                    <a:pt x="58" y="764"/>
                  </a:lnTo>
                  <a:lnTo>
                    <a:pt x="458" y="764"/>
                  </a:lnTo>
                  <a:lnTo>
                    <a:pt x="458" y="764"/>
                  </a:lnTo>
                  <a:lnTo>
                    <a:pt x="469" y="763"/>
                  </a:lnTo>
                  <a:lnTo>
                    <a:pt x="481" y="760"/>
                  </a:lnTo>
                  <a:lnTo>
                    <a:pt x="491" y="755"/>
                  </a:lnTo>
                  <a:lnTo>
                    <a:pt x="499" y="749"/>
                  </a:lnTo>
                  <a:lnTo>
                    <a:pt x="506" y="741"/>
                  </a:lnTo>
                  <a:lnTo>
                    <a:pt x="512" y="732"/>
                  </a:lnTo>
                  <a:lnTo>
                    <a:pt x="515" y="723"/>
                  </a:lnTo>
                  <a:lnTo>
                    <a:pt x="516" y="712"/>
                  </a:lnTo>
                  <a:lnTo>
                    <a:pt x="516" y="332"/>
                  </a:lnTo>
                  <a:lnTo>
                    <a:pt x="516" y="332"/>
                  </a:lnTo>
                  <a:lnTo>
                    <a:pt x="515" y="321"/>
                  </a:lnTo>
                  <a:lnTo>
                    <a:pt x="512" y="311"/>
                  </a:lnTo>
                  <a:lnTo>
                    <a:pt x="506" y="302"/>
                  </a:lnTo>
                  <a:lnTo>
                    <a:pt x="499" y="295"/>
                  </a:lnTo>
                  <a:lnTo>
                    <a:pt x="491" y="288"/>
                  </a:lnTo>
                  <a:lnTo>
                    <a:pt x="481" y="283"/>
                  </a:lnTo>
                  <a:lnTo>
                    <a:pt x="469" y="280"/>
                  </a:lnTo>
                  <a:lnTo>
                    <a:pt x="458" y="279"/>
                  </a:lnTo>
                  <a:lnTo>
                    <a:pt x="458" y="279"/>
                  </a:lnTo>
                  <a:close/>
                  <a:moveTo>
                    <a:pt x="122" y="161"/>
                  </a:moveTo>
                  <a:lnTo>
                    <a:pt x="122" y="161"/>
                  </a:lnTo>
                  <a:lnTo>
                    <a:pt x="123" y="151"/>
                  </a:lnTo>
                  <a:lnTo>
                    <a:pt x="124" y="141"/>
                  </a:lnTo>
                  <a:lnTo>
                    <a:pt x="126" y="131"/>
                  </a:lnTo>
                  <a:lnTo>
                    <a:pt x="130" y="122"/>
                  </a:lnTo>
                  <a:lnTo>
                    <a:pt x="134" y="113"/>
                  </a:lnTo>
                  <a:lnTo>
                    <a:pt x="140" y="105"/>
                  </a:lnTo>
                  <a:lnTo>
                    <a:pt x="146" y="97"/>
                  </a:lnTo>
                  <a:lnTo>
                    <a:pt x="152" y="90"/>
                  </a:lnTo>
                  <a:lnTo>
                    <a:pt x="160" y="83"/>
                  </a:lnTo>
                  <a:lnTo>
                    <a:pt x="168" y="77"/>
                  </a:lnTo>
                  <a:lnTo>
                    <a:pt x="176" y="71"/>
                  </a:lnTo>
                  <a:lnTo>
                    <a:pt x="185" y="68"/>
                  </a:lnTo>
                  <a:lnTo>
                    <a:pt x="194" y="65"/>
                  </a:lnTo>
                  <a:lnTo>
                    <a:pt x="203" y="62"/>
                  </a:lnTo>
                  <a:lnTo>
                    <a:pt x="214" y="60"/>
                  </a:lnTo>
                  <a:lnTo>
                    <a:pt x="224" y="60"/>
                  </a:lnTo>
                  <a:lnTo>
                    <a:pt x="224" y="60"/>
                  </a:lnTo>
                  <a:lnTo>
                    <a:pt x="292" y="60"/>
                  </a:lnTo>
                  <a:lnTo>
                    <a:pt x="292" y="60"/>
                  </a:lnTo>
                  <a:lnTo>
                    <a:pt x="302" y="60"/>
                  </a:lnTo>
                  <a:lnTo>
                    <a:pt x="313" y="62"/>
                  </a:lnTo>
                  <a:lnTo>
                    <a:pt x="323" y="65"/>
                  </a:lnTo>
                  <a:lnTo>
                    <a:pt x="332" y="68"/>
                  </a:lnTo>
                  <a:lnTo>
                    <a:pt x="341" y="71"/>
                  </a:lnTo>
                  <a:lnTo>
                    <a:pt x="349" y="77"/>
                  </a:lnTo>
                  <a:lnTo>
                    <a:pt x="357" y="83"/>
                  </a:lnTo>
                  <a:lnTo>
                    <a:pt x="364" y="90"/>
                  </a:lnTo>
                  <a:lnTo>
                    <a:pt x="371" y="97"/>
                  </a:lnTo>
                  <a:lnTo>
                    <a:pt x="377" y="105"/>
                  </a:lnTo>
                  <a:lnTo>
                    <a:pt x="382" y="113"/>
                  </a:lnTo>
                  <a:lnTo>
                    <a:pt x="386" y="122"/>
                  </a:lnTo>
                  <a:lnTo>
                    <a:pt x="390" y="131"/>
                  </a:lnTo>
                  <a:lnTo>
                    <a:pt x="392" y="141"/>
                  </a:lnTo>
                  <a:lnTo>
                    <a:pt x="393" y="151"/>
                  </a:lnTo>
                  <a:lnTo>
                    <a:pt x="394" y="161"/>
                  </a:lnTo>
                  <a:lnTo>
                    <a:pt x="394" y="279"/>
                  </a:lnTo>
                  <a:lnTo>
                    <a:pt x="394" y="279"/>
                  </a:lnTo>
                  <a:lnTo>
                    <a:pt x="122" y="279"/>
                  </a:lnTo>
                  <a:lnTo>
                    <a:pt x="122" y="161"/>
                  </a:lnTo>
                  <a:close/>
                  <a:moveTo>
                    <a:pt x="311" y="617"/>
                  </a:moveTo>
                  <a:lnTo>
                    <a:pt x="311" y="617"/>
                  </a:lnTo>
                  <a:lnTo>
                    <a:pt x="204" y="617"/>
                  </a:lnTo>
                  <a:lnTo>
                    <a:pt x="234" y="530"/>
                  </a:lnTo>
                  <a:lnTo>
                    <a:pt x="234" y="530"/>
                  </a:lnTo>
                  <a:lnTo>
                    <a:pt x="227" y="526"/>
                  </a:lnTo>
                  <a:lnTo>
                    <a:pt x="222" y="521"/>
                  </a:lnTo>
                  <a:lnTo>
                    <a:pt x="216" y="516"/>
                  </a:lnTo>
                  <a:lnTo>
                    <a:pt x="212" y="510"/>
                  </a:lnTo>
                  <a:lnTo>
                    <a:pt x="209" y="503"/>
                  </a:lnTo>
                  <a:lnTo>
                    <a:pt x="206" y="496"/>
                  </a:lnTo>
                  <a:lnTo>
                    <a:pt x="204" y="489"/>
                  </a:lnTo>
                  <a:lnTo>
                    <a:pt x="203" y="481"/>
                  </a:lnTo>
                  <a:lnTo>
                    <a:pt x="203" y="481"/>
                  </a:lnTo>
                  <a:lnTo>
                    <a:pt x="204" y="470"/>
                  </a:lnTo>
                  <a:lnTo>
                    <a:pt x="208" y="459"/>
                  </a:lnTo>
                  <a:lnTo>
                    <a:pt x="212" y="450"/>
                  </a:lnTo>
                  <a:lnTo>
                    <a:pt x="219" y="442"/>
                  </a:lnTo>
                  <a:lnTo>
                    <a:pt x="227" y="436"/>
                  </a:lnTo>
                  <a:lnTo>
                    <a:pt x="237" y="431"/>
                  </a:lnTo>
                  <a:lnTo>
                    <a:pt x="247" y="428"/>
                  </a:lnTo>
                  <a:lnTo>
                    <a:pt x="259" y="427"/>
                  </a:lnTo>
                  <a:lnTo>
                    <a:pt x="259" y="427"/>
                  </a:lnTo>
                  <a:lnTo>
                    <a:pt x="269" y="428"/>
                  </a:lnTo>
                  <a:lnTo>
                    <a:pt x="279" y="431"/>
                  </a:lnTo>
                  <a:lnTo>
                    <a:pt x="288" y="436"/>
                  </a:lnTo>
                  <a:lnTo>
                    <a:pt x="296" y="442"/>
                  </a:lnTo>
                  <a:lnTo>
                    <a:pt x="303" y="450"/>
                  </a:lnTo>
                  <a:lnTo>
                    <a:pt x="308" y="459"/>
                  </a:lnTo>
                  <a:lnTo>
                    <a:pt x="311" y="470"/>
                  </a:lnTo>
                  <a:lnTo>
                    <a:pt x="313" y="481"/>
                  </a:lnTo>
                  <a:lnTo>
                    <a:pt x="313" y="481"/>
                  </a:lnTo>
                  <a:lnTo>
                    <a:pt x="313" y="489"/>
                  </a:lnTo>
                  <a:lnTo>
                    <a:pt x="310" y="496"/>
                  </a:lnTo>
                  <a:lnTo>
                    <a:pt x="308" y="503"/>
                  </a:lnTo>
                  <a:lnTo>
                    <a:pt x="305" y="510"/>
                  </a:lnTo>
                  <a:lnTo>
                    <a:pt x="300" y="516"/>
                  </a:lnTo>
                  <a:lnTo>
                    <a:pt x="294" y="521"/>
                  </a:lnTo>
                  <a:lnTo>
                    <a:pt x="288" y="526"/>
                  </a:lnTo>
                  <a:lnTo>
                    <a:pt x="283" y="530"/>
                  </a:lnTo>
                  <a:lnTo>
                    <a:pt x="311" y="617"/>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1" name="Freeform 57">
              <a:extLst>
                <a:ext uri="{FF2B5EF4-FFF2-40B4-BE49-F238E27FC236}">
                  <a16:creationId xmlns="" xmlns:a16="http://schemas.microsoft.com/office/drawing/2014/main" id="{D1C8013E-62C8-45A7-91CE-11FA97515357}"/>
                </a:ext>
              </a:extLst>
            </p:cNvPr>
            <p:cNvSpPr>
              <a:spLocks/>
            </p:cNvSpPr>
            <p:nvPr userDrawn="1"/>
          </p:nvSpPr>
          <p:spPr bwMode="auto">
            <a:xfrm>
              <a:off x="2616201" y="2160588"/>
              <a:ext cx="204788" cy="606425"/>
            </a:xfrm>
            <a:custGeom>
              <a:avLst/>
              <a:gdLst>
                <a:gd name="T0" fmla="*/ 257 w 257"/>
                <a:gd name="T1" fmla="*/ 712 h 764"/>
                <a:gd name="T2" fmla="*/ 256 w 257"/>
                <a:gd name="T3" fmla="*/ 723 h 764"/>
                <a:gd name="T4" fmla="*/ 247 w 257"/>
                <a:gd name="T5" fmla="*/ 741 h 764"/>
                <a:gd name="T6" fmla="*/ 232 w 257"/>
                <a:gd name="T7" fmla="*/ 755 h 764"/>
                <a:gd name="T8" fmla="*/ 210 w 257"/>
                <a:gd name="T9" fmla="*/ 763 h 764"/>
                <a:gd name="T10" fmla="*/ 0 w 257"/>
                <a:gd name="T11" fmla="*/ 764 h 764"/>
                <a:gd name="T12" fmla="*/ 52 w 257"/>
                <a:gd name="T13" fmla="*/ 617 h 764"/>
                <a:gd name="T14" fmla="*/ 24 w 257"/>
                <a:gd name="T15" fmla="*/ 530 h 764"/>
                <a:gd name="T16" fmla="*/ 35 w 257"/>
                <a:gd name="T17" fmla="*/ 521 h 764"/>
                <a:gd name="T18" fmla="*/ 46 w 257"/>
                <a:gd name="T19" fmla="*/ 510 h 764"/>
                <a:gd name="T20" fmla="*/ 51 w 257"/>
                <a:gd name="T21" fmla="*/ 496 h 764"/>
                <a:gd name="T22" fmla="*/ 54 w 257"/>
                <a:gd name="T23" fmla="*/ 481 h 764"/>
                <a:gd name="T24" fmla="*/ 52 w 257"/>
                <a:gd name="T25" fmla="*/ 470 h 764"/>
                <a:gd name="T26" fmla="*/ 44 w 257"/>
                <a:gd name="T27" fmla="*/ 450 h 764"/>
                <a:gd name="T28" fmla="*/ 29 w 257"/>
                <a:gd name="T29" fmla="*/ 436 h 764"/>
                <a:gd name="T30" fmla="*/ 10 w 257"/>
                <a:gd name="T31" fmla="*/ 427 h 764"/>
                <a:gd name="T32" fmla="*/ 0 w 257"/>
                <a:gd name="T33" fmla="*/ 279 h 764"/>
                <a:gd name="T34" fmla="*/ 135 w 257"/>
                <a:gd name="T35" fmla="*/ 161 h 764"/>
                <a:gd name="T36" fmla="*/ 134 w 257"/>
                <a:gd name="T37" fmla="*/ 151 h 764"/>
                <a:gd name="T38" fmla="*/ 131 w 257"/>
                <a:gd name="T39" fmla="*/ 131 h 764"/>
                <a:gd name="T40" fmla="*/ 123 w 257"/>
                <a:gd name="T41" fmla="*/ 113 h 764"/>
                <a:gd name="T42" fmla="*/ 112 w 257"/>
                <a:gd name="T43" fmla="*/ 97 h 764"/>
                <a:gd name="T44" fmla="*/ 98 w 257"/>
                <a:gd name="T45" fmla="*/ 83 h 764"/>
                <a:gd name="T46" fmla="*/ 82 w 257"/>
                <a:gd name="T47" fmla="*/ 71 h 764"/>
                <a:gd name="T48" fmla="*/ 64 w 257"/>
                <a:gd name="T49" fmla="*/ 65 h 764"/>
                <a:gd name="T50" fmla="*/ 43 w 257"/>
                <a:gd name="T51" fmla="*/ 60 h 764"/>
                <a:gd name="T52" fmla="*/ 0 w 257"/>
                <a:gd name="T53" fmla="*/ 60 h 764"/>
                <a:gd name="T54" fmla="*/ 33 w 257"/>
                <a:gd name="T55" fmla="*/ 0 h 764"/>
                <a:gd name="T56" fmla="*/ 50 w 257"/>
                <a:gd name="T57" fmla="*/ 1 h 764"/>
                <a:gd name="T58" fmla="*/ 81 w 257"/>
                <a:gd name="T59" fmla="*/ 8 h 764"/>
                <a:gd name="T60" fmla="*/ 110 w 257"/>
                <a:gd name="T61" fmla="*/ 20 h 764"/>
                <a:gd name="T62" fmla="*/ 135 w 257"/>
                <a:gd name="T63" fmla="*/ 37 h 764"/>
                <a:gd name="T64" fmla="*/ 157 w 257"/>
                <a:gd name="T65" fmla="*/ 59 h 764"/>
                <a:gd name="T66" fmla="*/ 174 w 257"/>
                <a:gd name="T67" fmla="*/ 85 h 764"/>
                <a:gd name="T68" fmla="*/ 187 w 257"/>
                <a:gd name="T69" fmla="*/ 114 h 764"/>
                <a:gd name="T70" fmla="*/ 193 w 257"/>
                <a:gd name="T71" fmla="*/ 145 h 764"/>
                <a:gd name="T72" fmla="*/ 194 w 257"/>
                <a:gd name="T73" fmla="*/ 279 h 764"/>
                <a:gd name="T74" fmla="*/ 199 w 257"/>
                <a:gd name="T75" fmla="*/ 279 h 764"/>
                <a:gd name="T76" fmla="*/ 222 w 257"/>
                <a:gd name="T77" fmla="*/ 283 h 764"/>
                <a:gd name="T78" fmla="*/ 240 w 257"/>
                <a:gd name="T79" fmla="*/ 295 h 764"/>
                <a:gd name="T80" fmla="*/ 253 w 257"/>
                <a:gd name="T81" fmla="*/ 311 h 764"/>
                <a:gd name="T82" fmla="*/ 257 w 257"/>
                <a:gd name="T83" fmla="*/ 332 h 7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57" h="764">
                  <a:moveTo>
                    <a:pt x="257" y="332"/>
                  </a:moveTo>
                  <a:lnTo>
                    <a:pt x="257" y="712"/>
                  </a:lnTo>
                  <a:lnTo>
                    <a:pt x="257" y="712"/>
                  </a:lnTo>
                  <a:lnTo>
                    <a:pt x="256" y="723"/>
                  </a:lnTo>
                  <a:lnTo>
                    <a:pt x="253" y="732"/>
                  </a:lnTo>
                  <a:lnTo>
                    <a:pt x="247" y="741"/>
                  </a:lnTo>
                  <a:lnTo>
                    <a:pt x="240" y="749"/>
                  </a:lnTo>
                  <a:lnTo>
                    <a:pt x="232" y="755"/>
                  </a:lnTo>
                  <a:lnTo>
                    <a:pt x="222" y="760"/>
                  </a:lnTo>
                  <a:lnTo>
                    <a:pt x="210" y="763"/>
                  </a:lnTo>
                  <a:lnTo>
                    <a:pt x="199" y="764"/>
                  </a:lnTo>
                  <a:lnTo>
                    <a:pt x="0" y="764"/>
                  </a:lnTo>
                  <a:lnTo>
                    <a:pt x="0" y="617"/>
                  </a:lnTo>
                  <a:lnTo>
                    <a:pt x="52" y="617"/>
                  </a:lnTo>
                  <a:lnTo>
                    <a:pt x="24" y="530"/>
                  </a:lnTo>
                  <a:lnTo>
                    <a:pt x="24" y="530"/>
                  </a:lnTo>
                  <a:lnTo>
                    <a:pt x="29" y="526"/>
                  </a:lnTo>
                  <a:lnTo>
                    <a:pt x="35" y="521"/>
                  </a:lnTo>
                  <a:lnTo>
                    <a:pt x="41" y="516"/>
                  </a:lnTo>
                  <a:lnTo>
                    <a:pt x="46" y="510"/>
                  </a:lnTo>
                  <a:lnTo>
                    <a:pt x="49" y="503"/>
                  </a:lnTo>
                  <a:lnTo>
                    <a:pt x="51" y="496"/>
                  </a:lnTo>
                  <a:lnTo>
                    <a:pt x="54" y="489"/>
                  </a:lnTo>
                  <a:lnTo>
                    <a:pt x="54" y="481"/>
                  </a:lnTo>
                  <a:lnTo>
                    <a:pt x="54" y="481"/>
                  </a:lnTo>
                  <a:lnTo>
                    <a:pt x="52" y="470"/>
                  </a:lnTo>
                  <a:lnTo>
                    <a:pt x="49" y="459"/>
                  </a:lnTo>
                  <a:lnTo>
                    <a:pt x="44" y="450"/>
                  </a:lnTo>
                  <a:lnTo>
                    <a:pt x="37" y="442"/>
                  </a:lnTo>
                  <a:lnTo>
                    <a:pt x="29" y="436"/>
                  </a:lnTo>
                  <a:lnTo>
                    <a:pt x="20" y="431"/>
                  </a:lnTo>
                  <a:lnTo>
                    <a:pt x="10" y="427"/>
                  </a:lnTo>
                  <a:lnTo>
                    <a:pt x="0" y="427"/>
                  </a:lnTo>
                  <a:lnTo>
                    <a:pt x="0" y="279"/>
                  </a:lnTo>
                  <a:lnTo>
                    <a:pt x="135" y="279"/>
                  </a:lnTo>
                  <a:lnTo>
                    <a:pt x="135" y="161"/>
                  </a:lnTo>
                  <a:lnTo>
                    <a:pt x="135" y="161"/>
                  </a:lnTo>
                  <a:lnTo>
                    <a:pt x="134" y="151"/>
                  </a:lnTo>
                  <a:lnTo>
                    <a:pt x="133" y="141"/>
                  </a:lnTo>
                  <a:lnTo>
                    <a:pt x="131" y="131"/>
                  </a:lnTo>
                  <a:lnTo>
                    <a:pt x="127" y="122"/>
                  </a:lnTo>
                  <a:lnTo>
                    <a:pt x="123" y="113"/>
                  </a:lnTo>
                  <a:lnTo>
                    <a:pt x="118" y="105"/>
                  </a:lnTo>
                  <a:lnTo>
                    <a:pt x="112" y="97"/>
                  </a:lnTo>
                  <a:lnTo>
                    <a:pt x="105" y="90"/>
                  </a:lnTo>
                  <a:lnTo>
                    <a:pt x="98" y="83"/>
                  </a:lnTo>
                  <a:lnTo>
                    <a:pt x="90" y="77"/>
                  </a:lnTo>
                  <a:lnTo>
                    <a:pt x="82" y="71"/>
                  </a:lnTo>
                  <a:lnTo>
                    <a:pt x="73" y="68"/>
                  </a:lnTo>
                  <a:lnTo>
                    <a:pt x="64" y="65"/>
                  </a:lnTo>
                  <a:lnTo>
                    <a:pt x="54" y="62"/>
                  </a:lnTo>
                  <a:lnTo>
                    <a:pt x="43" y="60"/>
                  </a:lnTo>
                  <a:lnTo>
                    <a:pt x="33" y="60"/>
                  </a:lnTo>
                  <a:lnTo>
                    <a:pt x="0" y="60"/>
                  </a:lnTo>
                  <a:lnTo>
                    <a:pt x="0" y="0"/>
                  </a:lnTo>
                  <a:lnTo>
                    <a:pt x="33" y="0"/>
                  </a:lnTo>
                  <a:lnTo>
                    <a:pt x="33" y="0"/>
                  </a:lnTo>
                  <a:lnTo>
                    <a:pt x="50" y="1"/>
                  </a:lnTo>
                  <a:lnTo>
                    <a:pt x="66" y="4"/>
                  </a:lnTo>
                  <a:lnTo>
                    <a:pt x="81" y="8"/>
                  </a:lnTo>
                  <a:lnTo>
                    <a:pt x="96" y="13"/>
                  </a:lnTo>
                  <a:lnTo>
                    <a:pt x="110" y="20"/>
                  </a:lnTo>
                  <a:lnTo>
                    <a:pt x="124" y="28"/>
                  </a:lnTo>
                  <a:lnTo>
                    <a:pt x="135" y="37"/>
                  </a:lnTo>
                  <a:lnTo>
                    <a:pt x="147" y="47"/>
                  </a:lnTo>
                  <a:lnTo>
                    <a:pt x="157" y="59"/>
                  </a:lnTo>
                  <a:lnTo>
                    <a:pt x="166" y="71"/>
                  </a:lnTo>
                  <a:lnTo>
                    <a:pt x="174" y="85"/>
                  </a:lnTo>
                  <a:lnTo>
                    <a:pt x="181" y="99"/>
                  </a:lnTo>
                  <a:lnTo>
                    <a:pt x="187" y="114"/>
                  </a:lnTo>
                  <a:lnTo>
                    <a:pt x="191" y="129"/>
                  </a:lnTo>
                  <a:lnTo>
                    <a:pt x="193" y="145"/>
                  </a:lnTo>
                  <a:lnTo>
                    <a:pt x="194" y="161"/>
                  </a:lnTo>
                  <a:lnTo>
                    <a:pt x="194" y="279"/>
                  </a:lnTo>
                  <a:lnTo>
                    <a:pt x="199" y="279"/>
                  </a:lnTo>
                  <a:lnTo>
                    <a:pt x="199" y="279"/>
                  </a:lnTo>
                  <a:lnTo>
                    <a:pt x="210" y="280"/>
                  </a:lnTo>
                  <a:lnTo>
                    <a:pt x="222" y="283"/>
                  </a:lnTo>
                  <a:lnTo>
                    <a:pt x="232" y="288"/>
                  </a:lnTo>
                  <a:lnTo>
                    <a:pt x="240" y="295"/>
                  </a:lnTo>
                  <a:lnTo>
                    <a:pt x="247" y="302"/>
                  </a:lnTo>
                  <a:lnTo>
                    <a:pt x="253" y="311"/>
                  </a:lnTo>
                  <a:lnTo>
                    <a:pt x="256" y="321"/>
                  </a:lnTo>
                  <a:lnTo>
                    <a:pt x="257" y="332"/>
                  </a:lnTo>
                  <a:lnTo>
                    <a:pt x="257" y="332"/>
                  </a:lnTo>
                  <a:close/>
                </a:path>
              </a:pathLst>
            </a:custGeom>
            <a:solidFill>
              <a:srgbClr val="F4F4F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27" name="Group 126">
            <a:extLst>
              <a:ext uri="{FF2B5EF4-FFF2-40B4-BE49-F238E27FC236}">
                <a16:creationId xmlns="" xmlns:a16="http://schemas.microsoft.com/office/drawing/2014/main" id="{9F820380-0F4E-4238-8C02-D0AFACE8F3A6}"/>
              </a:ext>
            </a:extLst>
          </p:cNvPr>
          <p:cNvGrpSpPr/>
          <p:nvPr userDrawn="1"/>
        </p:nvGrpSpPr>
        <p:grpSpPr>
          <a:xfrm>
            <a:off x="7102476" y="2967038"/>
            <a:ext cx="806450" cy="806450"/>
            <a:chOff x="7102476" y="2967038"/>
            <a:chExt cx="806450" cy="806450"/>
          </a:xfrm>
        </p:grpSpPr>
        <p:sp>
          <p:nvSpPr>
            <p:cNvPr id="67" name="Freeform 14">
              <a:extLst>
                <a:ext uri="{FF2B5EF4-FFF2-40B4-BE49-F238E27FC236}">
                  <a16:creationId xmlns="" xmlns:a16="http://schemas.microsoft.com/office/drawing/2014/main" id="{9585B0EE-B977-4A2D-A2B9-834E835B8901}"/>
                </a:ext>
              </a:extLst>
            </p:cNvPr>
            <p:cNvSpPr>
              <a:spLocks/>
            </p:cNvSpPr>
            <p:nvPr userDrawn="1"/>
          </p:nvSpPr>
          <p:spPr bwMode="auto">
            <a:xfrm>
              <a:off x="7102476" y="2967038"/>
              <a:ext cx="806450" cy="806450"/>
            </a:xfrm>
            <a:custGeom>
              <a:avLst/>
              <a:gdLst>
                <a:gd name="T0" fmla="*/ 1016 w 1016"/>
                <a:gd name="T1" fmla="*/ 534 h 1016"/>
                <a:gd name="T2" fmla="*/ 1006 w 1016"/>
                <a:gd name="T3" fmla="*/ 611 h 1016"/>
                <a:gd name="T4" fmla="*/ 986 w 1016"/>
                <a:gd name="T5" fmla="*/ 684 h 1016"/>
                <a:gd name="T6" fmla="*/ 955 w 1016"/>
                <a:gd name="T7" fmla="*/ 751 h 1016"/>
                <a:gd name="T8" fmla="*/ 916 w 1016"/>
                <a:gd name="T9" fmla="*/ 813 h 1016"/>
                <a:gd name="T10" fmla="*/ 868 w 1016"/>
                <a:gd name="T11" fmla="*/ 868 h 1016"/>
                <a:gd name="T12" fmla="*/ 813 w 1016"/>
                <a:gd name="T13" fmla="*/ 916 h 1016"/>
                <a:gd name="T14" fmla="*/ 751 w 1016"/>
                <a:gd name="T15" fmla="*/ 955 h 1016"/>
                <a:gd name="T16" fmla="*/ 684 w 1016"/>
                <a:gd name="T17" fmla="*/ 987 h 1016"/>
                <a:gd name="T18" fmla="*/ 611 w 1016"/>
                <a:gd name="T19" fmla="*/ 1006 h 1016"/>
                <a:gd name="T20" fmla="*/ 535 w 1016"/>
                <a:gd name="T21" fmla="*/ 1016 h 1016"/>
                <a:gd name="T22" fmla="*/ 482 w 1016"/>
                <a:gd name="T23" fmla="*/ 1016 h 1016"/>
                <a:gd name="T24" fmla="*/ 407 w 1016"/>
                <a:gd name="T25" fmla="*/ 1006 h 1016"/>
                <a:gd name="T26" fmla="*/ 334 w 1016"/>
                <a:gd name="T27" fmla="*/ 987 h 1016"/>
                <a:gd name="T28" fmla="*/ 266 w 1016"/>
                <a:gd name="T29" fmla="*/ 955 h 1016"/>
                <a:gd name="T30" fmla="*/ 205 w 1016"/>
                <a:gd name="T31" fmla="*/ 916 h 1016"/>
                <a:gd name="T32" fmla="*/ 150 w 1016"/>
                <a:gd name="T33" fmla="*/ 868 h 1016"/>
                <a:gd name="T34" fmla="*/ 102 w 1016"/>
                <a:gd name="T35" fmla="*/ 813 h 1016"/>
                <a:gd name="T36" fmla="*/ 62 w 1016"/>
                <a:gd name="T37" fmla="*/ 751 h 1016"/>
                <a:gd name="T38" fmla="*/ 31 w 1016"/>
                <a:gd name="T39" fmla="*/ 684 h 1016"/>
                <a:gd name="T40" fmla="*/ 11 w 1016"/>
                <a:gd name="T41" fmla="*/ 611 h 1016"/>
                <a:gd name="T42" fmla="*/ 2 w 1016"/>
                <a:gd name="T43" fmla="*/ 534 h 1016"/>
                <a:gd name="T44" fmla="*/ 2 w 1016"/>
                <a:gd name="T45" fmla="*/ 482 h 1016"/>
                <a:gd name="T46" fmla="*/ 11 w 1016"/>
                <a:gd name="T47" fmla="*/ 407 h 1016"/>
                <a:gd name="T48" fmla="*/ 31 w 1016"/>
                <a:gd name="T49" fmla="*/ 334 h 1016"/>
                <a:gd name="T50" fmla="*/ 62 w 1016"/>
                <a:gd name="T51" fmla="*/ 266 h 1016"/>
                <a:gd name="T52" fmla="*/ 102 w 1016"/>
                <a:gd name="T53" fmla="*/ 204 h 1016"/>
                <a:gd name="T54" fmla="*/ 150 w 1016"/>
                <a:gd name="T55" fmla="*/ 149 h 1016"/>
                <a:gd name="T56" fmla="*/ 205 w 1016"/>
                <a:gd name="T57" fmla="*/ 102 h 1016"/>
                <a:gd name="T58" fmla="*/ 266 w 1016"/>
                <a:gd name="T59" fmla="*/ 61 h 1016"/>
                <a:gd name="T60" fmla="*/ 334 w 1016"/>
                <a:gd name="T61" fmla="*/ 31 h 1016"/>
                <a:gd name="T62" fmla="*/ 407 w 1016"/>
                <a:gd name="T63" fmla="*/ 11 h 1016"/>
                <a:gd name="T64" fmla="*/ 482 w 1016"/>
                <a:gd name="T65" fmla="*/ 1 h 1016"/>
                <a:gd name="T66" fmla="*/ 535 w 1016"/>
                <a:gd name="T67" fmla="*/ 1 h 1016"/>
                <a:gd name="T68" fmla="*/ 611 w 1016"/>
                <a:gd name="T69" fmla="*/ 11 h 1016"/>
                <a:gd name="T70" fmla="*/ 684 w 1016"/>
                <a:gd name="T71" fmla="*/ 31 h 1016"/>
                <a:gd name="T72" fmla="*/ 751 w 1016"/>
                <a:gd name="T73" fmla="*/ 61 h 1016"/>
                <a:gd name="T74" fmla="*/ 813 w 1016"/>
                <a:gd name="T75" fmla="*/ 102 h 1016"/>
                <a:gd name="T76" fmla="*/ 868 w 1016"/>
                <a:gd name="T77" fmla="*/ 149 h 1016"/>
                <a:gd name="T78" fmla="*/ 916 w 1016"/>
                <a:gd name="T79" fmla="*/ 204 h 1016"/>
                <a:gd name="T80" fmla="*/ 955 w 1016"/>
                <a:gd name="T81" fmla="*/ 266 h 1016"/>
                <a:gd name="T82" fmla="*/ 986 w 1016"/>
                <a:gd name="T83" fmla="*/ 334 h 1016"/>
                <a:gd name="T84" fmla="*/ 1006 w 1016"/>
                <a:gd name="T85" fmla="*/ 407 h 1016"/>
                <a:gd name="T86" fmla="*/ 1016 w 1016"/>
                <a:gd name="T87" fmla="*/ 482 h 10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016" h="1016">
                  <a:moveTo>
                    <a:pt x="1016" y="509"/>
                  </a:moveTo>
                  <a:lnTo>
                    <a:pt x="1016" y="509"/>
                  </a:lnTo>
                  <a:lnTo>
                    <a:pt x="1016" y="534"/>
                  </a:lnTo>
                  <a:lnTo>
                    <a:pt x="1014" y="561"/>
                  </a:lnTo>
                  <a:lnTo>
                    <a:pt x="1011" y="586"/>
                  </a:lnTo>
                  <a:lnTo>
                    <a:pt x="1006" y="611"/>
                  </a:lnTo>
                  <a:lnTo>
                    <a:pt x="1001" y="636"/>
                  </a:lnTo>
                  <a:lnTo>
                    <a:pt x="995" y="660"/>
                  </a:lnTo>
                  <a:lnTo>
                    <a:pt x="986" y="684"/>
                  </a:lnTo>
                  <a:lnTo>
                    <a:pt x="977" y="707"/>
                  </a:lnTo>
                  <a:lnTo>
                    <a:pt x="967" y="729"/>
                  </a:lnTo>
                  <a:lnTo>
                    <a:pt x="955" y="751"/>
                  </a:lnTo>
                  <a:lnTo>
                    <a:pt x="944" y="772"/>
                  </a:lnTo>
                  <a:lnTo>
                    <a:pt x="930" y="793"/>
                  </a:lnTo>
                  <a:lnTo>
                    <a:pt x="916" y="813"/>
                  </a:lnTo>
                  <a:lnTo>
                    <a:pt x="901" y="832"/>
                  </a:lnTo>
                  <a:lnTo>
                    <a:pt x="885" y="851"/>
                  </a:lnTo>
                  <a:lnTo>
                    <a:pt x="868" y="868"/>
                  </a:lnTo>
                  <a:lnTo>
                    <a:pt x="851" y="885"/>
                  </a:lnTo>
                  <a:lnTo>
                    <a:pt x="832" y="900"/>
                  </a:lnTo>
                  <a:lnTo>
                    <a:pt x="813" y="916"/>
                  </a:lnTo>
                  <a:lnTo>
                    <a:pt x="793" y="930"/>
                  </a:lnTo>
                  <a:lnTo>
                    <a:pt x="772" y="943"/>
                  </a:lnTo>
                  <a:lnTo>
                    <a:pt x="751" y="955"/>
                  </a:lnTo>
                  <a:lnTo>
                    <a:pt x="729" y="967"/>
                  </a:lnTo>
                  <a:lnTo>
                    <a:pt x="707" y="977"/>
                  </a:lnTo>
                  <a:lnTo>
                    <a:pt x="684" y="987"/>
                  </a:lnTo>
                  <a:lnTo>
                    <a:pt x="660" y="993"/>
                  </a:lnTo>
                  <a:lnTo>
                    <a:pt x="636" y="1000"/>
                  </a:lnTo>
                  <a:lnTo>
                    <a:pt x="611" y="1006"/>
                  </a:lnTo>
                  <a:lnTo>
                    <a:pt x="586" y="1011"/>
                  </a:lnTo>
                  <a:lnTo>
                    <a:pt x="561" y="1014"/>
                  </a:lnTo>
                  <a:lnTo>
                    <a:pt x="535" y="1016"/>
                  </a:lnTo>
                  <a:lnTo>
                    <a:pt x="509" y="1016"/>
                  </a:lnTo>
                  <a:lnTo>
                    <a:pt x="509" y="1016"/>
                  </a:lnTo>
                  <a:lnTo>
                    <a:pt x="482" y="1016"/>
                  </a:lnTo>
                  <a:lnTo>
                    <a:pt x="457" y="1014"/>
                  </a:lnTo>
                  <a:lnTo>
                    <a:pt x="432" y="1011"/>
                  </a:lnTo>
                  <a:lnTo>
                    <a:pt x="407" y="1006"/>
                  </a:lnTo>
                  <a:lnTo>
                    <a:pt x="381" y="1000"/>
                  </a:lnTo>
                  <a:lnTo>
                    <a:pt x="358" y="993"/>
                  </a:lnTo>
                  <a:lnTo>
                    <a:pt x="334" y="987"/>
                  </a:lnTo>
                  <a:lnTo>
                    <a:pt x="311" y="977"/>
                  </a:lnTo>
                  <a:lnTo>
                    <a:pt x="288" y="967"/>
                  </a:lnTo>
                  <a:lnTo>
                    <a:pt x="266" y="955"/>
                  </a:lnTo>
                  <a:lnTo>
                    <a:pt x="245" y="943"/>
                  </a:lnTo>
                  <a:lnTo>
                    <a:pt x="225" y="930"/>
                  </a:lnTo>
                  <a:lnTo>
                    <a:pt x="205" y="916"/>
                  </a:lnTo>
                  <a:lnTo>
                    <a:pt x="186" y="900"/>
                  </a:lnTo>
                  <a:lnTo>
                    <a:pt x="167" y="885"/>
                  </a:lnTo>
                  <a:lnTo>
                    <a:pt x="150" y="868"/>
                  </a:lnTo>
                  <a:lnTo>
                    <a:pt x="133" y="851"/>
                  </a:lnTo>
                  <a:lnTo>
                    <a:pt x="117" y="832"/>
                  </a:lnTo>
                  <a:lnTo>
                    <a:pt x="102" y="813"/>
                  </a:lnTo>
                  <a:lnTo>
                    <a:pt x="88" y="793"/>
                  </a:lnTo>
                  <a:lnTo>
                    <a:pt x="74" y="772"/>
                  </a:lnTo>
                  <a:lnTo>
                    <a:pt x="62" y="751"/>
                  </a:lnTo>
                  <a:lnTo>
                    <a:pt x="51" y="729"/>
                  </a:lnTo>
                  <a:lnTo>
                    <a:pt x="41" y="707"/>
                  </a:lnTo>
                  <a:lnTo>
                    <a:pt x="31" y="684"/>
                  </a:lnTo>
                  <a:lnTo>
                    <a:pt x="23" y="660"/>
                  </a:lnTo>
                  <a:lnTo>
                    <a:pt x="16" y="636"/>
                  </a:lnTo>
                  <a:lnTo>
                    <a:pt x="11" y="611"/>
                  </a:lnTo>
                  <a:lnTo>
                    <a:pt x="6" y="586"/>
                  </a:lnTo>
                  <a:lnTo>
                    <a:pt x="3" y="561"/>
                  </a:lnTo>
                  <a:lnTo>
                    <a:pt x="2" y="534"/>
                  </a:lnTo>
                  <a:lnTo>
                    <a:pt x="0" y="509"/>
                  </a:lnTo>
                  <a:lnTo>
                    <a:pt x="0" y="509"/>
                  </a:lnTo>
                  <a:lnTo>
                    <a:pt x="2" y="482"/>
                  </a:lnTo>
                  <a:lnTo>
                    <a:pt x="3" y="457"/>
                  </a:lnTo>
                  <a:lnTo>
                    <a:pt x="6" y="431"/>
                  </a:lnTo>
                  <a:lnTo>
                    <a:pt x="11" y="407"/>
                  </a:lnTo>
                  <a:lnTo>
                    <a:pt x="16" y="381"/>
                  </a:lnTo>
                  <a:lnTo>
                    <a:pt x="23" y="357"/>
                  </a:lnTo>
                  <a:lnTo>
                    <a:pt x="31" y="334"/>
                  </a:lnTo>
                  <a:lnTo>
                    <a:pt x="41" y="311"/>
                  </a:lnTo>
                  <a:lnTo>
                    <a:pt x="51" y="288"/>
                  </a:lnTo>
                  <a:lnTo>
                    <a:pt x="62" y="266"/>
                  </a:lnTo>
                  <a:lnTo>
                    <a:pt x="74" y="245"/>
                  </a:lnTo>
                  <a:lnTo>
                    <a:pt x="88" y="225"/>
                  </a:lnTo>
                  <a:lnTo>
                    <a:pt x="102" y="204"/>
                  </a:lnTo>
                  <a:lnTo>
                    <a:pt x="117" y="186"/>
                  </a:lnTo>
                  <a:lnTo>
                    <a:pt x="133" y="167"/>
                  </a:lnTo>
                  <a:lnTo>
                    <a:pt x="150" y="149"/>
                  </a:lnTo>
                  <a:lnTo>
                    <a:pt x="167" y="133"/>
                  </a:lnTo>
                  <a:lnTo>
                    <a:pt x="186" y="117"/>
                  </a:lnTo>
                  <a:lnTo>
                    <a:pt x="205" y="102"/>
                  </a:lnTo>
                  <a:lnTo>
                    <a:pt x="225" y="87"/>
                  </a:lnTo>
                  <a:lnTo>
                    <a:pt x="245" y="74"/>
                  </a:lnTo>
                  <a:lnTo>
                    <a:pt x="266" y="61"/>
                  </a:lnTo>
                  <a:lnTo>
                    <a:pt x="288" y="51"/>
                  </a:lnTo>
                  <a:lnTo>
                    <a:pt x="311" y="41"/>
                  </a:lnTo>
                  <a:lnTo>
                    <a:pt x="334" y="31"/>
                  </a:lnTo>
                  <a:lnTo>
                    <a:pt x="358" y="23"/>
                  </a:lnTo>
                  <a:lnTo>
                    <a:pt x="381" y="16"/>
                  </a:lnTo>
                  <a:lnTo>
                    <a:pt x="407" y="11"/>
                  </a:lnTo>
                  <a:lnTo>
                    <a:pt x="432" y="6"/>
                  </a:lnTo>
                  <a:lnTo>
                    <a:pt x="457" y="3"/>
                  </a:lnTo>
                  <a:lnTo>
                    <a:pt x="482" y="1"/>
                  </a:lnTo>
                  <a:lnTo>
                    <a:pt x="509" y="0"/>
                  </a:lnTo>
                  <a:lnTo>
                    <a:pt x="509" y="0"/>
                  </a:lnTo>
                  <a:lnTo>
                    <a:pt x="535" y="1"/>
                  </a:lnTo>
                  <a:lnTo>
                    <a:pt x="561" y="3"/>
                  </a:lnTo>
                  <a:lnTo>
                    <a:pt x="586" y="6"/>
                  </a:lnTo>
                  <a:lnTo>
                    <a:pt x="611" y="11"/>
                  </a:lnTo>
                  <a:lnTo>
                    <a:pt x="636" y="16"/>
                  </a:lnTo>
                  <a:lnTo>
                    <a:pt x="660" y="23"/>
                  </a:lnTo>
                  <a:lnTo>
                    <a:pt x="684" y="31"/>
                  </a:lnTo>
                  <a:lnTo>
                    <a:pt x="707" y="41"/>
                  </a:lnTo>
                  <a:lnTo>
                    <a:pt x="729" y="51"/>
                  </a:lnTo>
                  <a:lnTo>
                    <a:pt x="751" y="61"/>
                  </a:lnTo>
                  <a:lnTo>
                    <a:pt x="772" y="74"/>
                  </a:lnTo>
                  <a:lnTo>
                    <a:pt x="793" y="87"/>
                  </a:lnTo>
                  <a:lnTo>
                    <a:pt x="813" y="102"/>
                  </a:lnTo>
                  <a:lnTo>
                    <a:pt x="832" y="117"/>
                  </a:lnTo>
                  <a:lnTo>
                    <a:pt x="851" y="133"/>
                  </a:lnTo>
                  <a:lnTo>
                    <a:pt x="868" y="149"/>
                  </a:lnTo>
                  <a:lnTo>
                    <a:pt x="885" y="167"/>
                  </a:lnTo>
                  <a:lnTo>
                    <a:pt x="901" y="186"/>
                  </a:lnTo>
                  <a:lnTo>
                    <a:pt x="916" y="204"/>
                  </a:lnTo>
                  <a:lnTo>
                    <a:pt x="930" y="225"/>
                  </a:lnTo>
                  <a:lnTo>
                    <a:pt x="944" y="245"/>
                  </a:lnTo>
                  <a:lnTo>
                    <a:pt x="955" y="266"/>
                  </a:lnTo>
                  <a:lnTo>
                    <a:pt x="967" y="288"/>
                  </a:lnTo>
                  <a:lnTo>
                    <a:pt x="977" y="311"/>
                  </a:lnTo>
                  <a:lnTo>
                    <a:pt x="986" y="334"/>
                  </a:lnTo>
                  <a:lnTo>
                    <a:pt x="995" y="357"/>
                  </a:lnTo>
                  <a:lnTo>
                    <a:pt x="1001" y="381"/>
                  </a:lnTo>
                  <a:lnTo>
                    <a:pt x="1006" y="407"/>
                  </a:lnTo>
                  <a:lnTo>
                    <a:pt x="1011" y="431"/>
                  </a:lnTo>
                  <a:lnTo>
                    <a:pt x="1014" y="457"/>
                  </a:lnTo>
                  <a:lnTo>
                    <a:pt x="1016" y="482"/>
                  </a:lnTo>
                  <a:lnTo>
                    <a:pt x="1016" y="509"/>
                  </a:lnTo>
                  <a:lnTo>
                    <a:pt x="1016" y="509"/>
                  </a:lnTo>
                  <a:close/>
                </a:path>
              </a:pathLst>
            </a:custGeom>
            <a:solidFill>
              <a:srgbClr val="646D7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7" name="Freeform 53">
              <a:extLst>
                <a:ext uri="{FF2B5EF4-FFF2-40B4-BE49-F238E27FC236}">
                  <a16:creationId xmlns="" xmlns:a16="http://schemas.microsoft.com/office/drawing/2014/main" id="{608C375E-D925-4A97-8CAF-775C107C39D2}"/>
                </a:ext>
              </a:extLst>
            </p:cNvPr>
            <p:cNvSpPr>
              <a:spLocks noEditPoints="1"/>
            </p:cNvSpPr>
            <p:nvPr userDrawn="1"/>
          </p:nvSpPr>
          <p:spPr bwMode="auto">
            <a:xfrm>
              <a:off x="7372351" y="3119438"/>
              <a:ext cx="266700" cy="485775"/>
            </a:xfrm>
            <a:custGeom>
              <a:avLst/>
              <a:gdLst>
                <a:gd name="T0" fmla="*/ 44 w 335"/>
                <a:gd name="T1" fmla="*/ 613 h 613"/>
                <a:gd name="T2" fmla="*/ 36 w 335"/>
                <a:gd name="T3" fmla="*/ 612 h 613"/>
                <a:gd name="T4" fmla="*/ 20 w 335"/>
                <a:gd name="T5" fmla="*/ 605 h 613"/>
                <a:gd name="T6" fmla="*/ 8 w 335"/>
                <a:gd name="T7" fmla="*/ 593 h 613"/>
                <a:gd name="T8" fmla="*/ 1 w 335"/>
                <a:gd name="T9" fmla="*/ 577 h 613"/>
                <a:gd name="T10" fmla="*/ 0 w 335"/>
                <a:gd name="T11" fmla="*/ 44 h 613"/>
                <a:gd name="T12" fmla="*/ 1 w 335"/>
                <a:gd name="T13" fmla="*/ 35 h 613"/>
                <a:gd name="T14" fmla="*/ 8 w 335"/>
                <a:gd name="T15" fmla="*/ 20 h 613"/>
                <a:gd name="T16" fmla="*/ 20 w 335"/>
                <a:gd name="T17" fmla="*/ 7 h 613"/>
                <a:gd name="T18" fmla="*/ 36 w 335"/>
                <a:gd name="T19" fmla="*/ 2 h 613"/>
                <a:gd name="T20" fmla="*/ 291 w 335"/>
                <a:gd name="T21" fmla="*/ 0 h 613"/>
                <a:gd name="T22" fmla="*/ 300 w 335"/>
                <a:gd name="T23" fmla="*/ 2 h 613"/>
                <a:gd name="T24" fmla="*/ 316 w 335"/>
                <a:gd name="T25" fmla="*/ 7 h 613"/>
                <a:gd name="T26" fmla="*/ 328 w 335"/>
                <a:gd name="T27" fmla="*/ 20 h 613"/>
                <a:gd name="T28" fmla="*/ 335 w 335"/>
                <a:gd name="T29" fmla="*/ 35 h 613"/>
                <a:gd name="T30" fmla="*/ 335 w 335"/>
                <a:gd name="T31" fmla="*/ 568 h 613"/>
                <a:gd name="T32" fmla="*/ 335 w 335"/>
                <a:gd name="T33" fmla="*/ 577 h 613"/>
                <a:gd name="T34" fmla="*/ 328 w 335"/>
                <a:gd name="T35" fmla="*/ 593 h 613"/>
                <a:gd name="T36" fmla="*/ 316 w 335"/>
                <a:gd name="T37" fmla="*/ 605 h 613"/>
                <a:gd name="T38" fmla="*/ 300 w 335"/>
                <a:gd name="T39" fmla="*/ 612 h 613"/>
                <a:gd name="T40" fmla="*/ 291 w 335"/>
                <a:gd name="T41" fmla="*/ 613 h 613"/>
                <a:gd name="T42" fmla="*/ 44 w 335"/>
                <a:gd name="T43" fmla="*/ 14 h 613"/>
                <a:gd name="T44" fmla="*/ 32 w 335"/>
                <a:gd name="T45" fmla="*/ 17 h 613"/>
                <a:gd name="T46" fmla="*/ 23 w 335"/>
                <a:gd name="T47" fmla="*/ 22 h 613"/>
                <a:gd name="T48" fmla="*/ 16 w 335"/>
                <a:gd name="T49" fmla="*/ 33 h 613"/>
                <a:gd name="T50" fmla="*/ 14 w 335"/>
                <a:gd name="T51" fmla="*/ 44 h 613"/>
                <a:gd name="T52" fmla="*/ 14 w 335"/>
                <a:gd name="T53" fmla="*/ 568 h 613"/>
                <a:gd name="T54" fmla="*/ 16 w 335"/>
                <a:gd name="T55" fmla="*/ 580 h 613"/>
                <a:gd name="T56" fmla="*/ 23 w 335"/>
                <a:gd name="T57" fmla="*/ 590 h 613"/>
                <a:gd name="T58" fmla="*/ 32 w 335"/>
                <a:gd name="T59" fmla="*/ 597 h 613"/>
                <a:gd name="T60" fmla="*/ 44 w 335"/>
                <a:gd name="T61" fmla="*/ 599 h 613"/>
                <a:gd name="T62" fmla="*/ 291 w 335"/>
                <a:gd name="T63" fmla="*/ 599 h 613"/>
                <a:gd name="T64" fmla="*/ 303 w 335"/>
                <a:gd name="T65" fmla="*/ 597 h 613"/>
                <a:gd name="T66" fmla="*/ 313 w 335"/>
                <a:gd name="T67" fmla="*/ 590 h 613"/>
                <a:gd name="T68" fmla="*/ 319 w 335"/>
                <a:gd name="T69" fmla="*/ 580 h 613"/>
                <a:gd name="T70" fmla="*/ 321 w 335"/>
                <a:gd name="T71" fmla="*/ 568 h 613"/>
                <a:gd name="T72" fmla="*/ 321 w 335"/>
                <a:gd name="T73" fmla="*/ 44 h 613"/>
                <a:gd name="T74" fmla="*/ 319 w 335"/>
                <a:gd name="T75" fmla="*/ 33 h 613"/>
                <a:gd name="T76" fmla="*/ 313 w 335"/>
                <a:gd name="T77" fmla="*/ 22 h 613"/>
                <a:gd name="T78" fmla="*/ 303 w 335"/>
                <a:gd name="T79" fmla="*/ 17 h 613"/>
                <a:gd name="T80" fmla="*/ 291 w 335"/>
                <a:gd name="T81" fmla="*/ 14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5" h="613">
                  <a:moveTo>
                    <a:pt x="291" y="613"/>
                  </a:moveTo>
                  <a:lnTo>
                    <a:pt x="44" y="613"/>
                  </a:lnTo>
                  <a:lnTo>
                    <a:pt x="44" y="613"/>
                  </a:lnTo>
                  <a:lnTo>
                    <a:pt x="36" y="612"/>
                  </a:lnTo>
                  <a:lnTo>
                    <a:pt x="28" y="609"/>
                  </a:lnTo>
                  <a:lnTo>
                    <a:pt x="20" y="605"/>
                  </a:lnTo>
                  <a:lnTo>
                    <a:pt x="13" y="599"/>
                  </a:lnTo>
                  <a:lnTo>
                    <a:pt x="8" y="593"/>
                  </a:lnTo>
                  <a:lnTo>
                    <a:pt x="3" y="585"/>
                  </a:lnTo>
                  <a:lnTo>
                    <a:pt x="1" y="577"/>
                  </a:lnTo>
                  <a:lnTo>
                    <a:pt x="0" y="568"/>
                  </a:lnTo>
                  <a:lnTo>
                    <a:pt x="0" y="44"/>
                  </a:lnTo>
                  <a:lnTo>
                    <a:pt x="0" y="44"/>
                  </a:lnTo>
                  <a:lnTo>
                    <a:pt x="1" y="35"/>
                  </a:lnTo>
                  <a:lnTo>
                    <a:pt x="3" y="27"/>
                  </a:lnTo>
                  <a:lnTo>
                    <a:pt x="8" y="20"/>
                  </a:lnTo>
                  <a:lnTo>
                    <a:pt x="13" y="13"/>
                  </a:lnTo>
                  <a:lnTo>
                    <a:pt x="20" y="7"/>
                  </a:lnTo>
                  <a:lnTo>
                    <a:pt x="28" y="4"/>
                  </a:lnTo>
                  <a:lnTo>
                    <a:pt x="36" y="2"/>
                  </a:lnTo>
                  <a:lnTo>
                    <a:pt x="44" y="0"/>
                  </a:lnTo>
                  <a:lnTo>
                    <a:pt x="291" y="0"/>
                  </a:lnTo>
                  <a:lnTo>
                    <a:pt x="291" y="0"/>
                  </a:lnTo>
                  <a:lnTo>
                    <a:pt x="300" y="2"/>
                  </a:lnTo>
                  <a:lnTo>
                    <a:pt x="308" y="4"/>
                  </a:lnTo>
                  <a:lnTo>
                    <a:pt x="316" y="7"/>
                  </a:lnTo>
                  <a:lnTo>
                    <a:pt x="322" y="13"/>
                  </a:lnTo>
                  <a:lnTo>
                    <a:pt x="328" y="20"/>
                  </a:lnTo>
                  <a:lnTo>
                    <a:pt x="331" y="27"/>
                  </a:lnTo>
                  <a:lnTo>
                    <a:pt x="335" y="35"/>
                  </a:lnTo>
                  <a:lnTo>
                    <a:pt x="335" y="44"/>
                  </a:lnTo>
                  <a:lnTo>
                    <a:pt x="335" y="568"/>
                  </a:lnTo>
                  <a:lnTo>
                    <a:pt x="335" y="568"/>
                  </a:lnTo>
                  <a:lnTo>
                    <a:pt x="335" y="577"/>
                  </a:lnTo>
                  <a:lnTo>
                    <a:pt x="331" y="585"/>
                  </a:lnTo>
                  <a:lnTo>
                    <a:pt x="328" y="593"/>
                  </a:lnTo>
                  <a:lnTo>
                    <a:pt x="322" y="599"/>
                  </a:lnTo>
                  <a:lnTo>
                    <a:pt x="316" y="605"/>
                  </a:lnTo>
                  <a:lnTo>
                    <a:pt x="308" y="609"/>
                  </a:lnTo>
                  <a:lnTo>
                    <a:pt x="300" y="612"/>
                  </a:lnTo>
                  <a:lnTo>
                    <a:pt x="291" y="613"/>
                  </a:lnTo>
                  <a:lnTo>
                    <a:pt x="291" y="613"/>
                  </a:lnTo>
                  <a:close/>
                  <a:moveTo>
                    <a:pt x="44" y="14"/>
                  </a:moveTo>
                  <a:lnTo>
                    <a:pt x="44" y="14"/>
                  </a:lnTo>
                  <a:lnTo>
                    <a:pt x="38" y="14"/>
                  </a:lnTo>
                  <a:lnTo>
                    <a:pt x="32" y="17"/>
                  </a:lnTo>
                  <a:lnTo>
                    <a:pt x="28" y="19"/>
                  </a:lnTo>
                  <a:lnTo>
                    <a:pt x="23" y="22"/>
                  </a:lnTo>
                  <a:lnTo>
                    <a:pt x="20" y="27"/>
                  </a:lnTo>
                  <a:lnTo>
                    <a:pt x="16" y="33"/>
                  </a:lnTo>
                  <a:lnTo>
                    <a:pt x="15" y="38"/>
                  </a:lnTo>
                  <a:lnTo>
                    <a:pt x="14" y="44"/>
                  </a:lnTo>
                  <a:lnTo>
                    <a:pt x="14" y="568"/>
                  </a:lnTo>
                  <a:lnTo>
                    <a:pt x="14" y="568"/>
                  </a:lnTo>
                  <a:lnTo>
                    <a:pt x="15" y="575"/>
                  </a:lnTo>
                  <a:lnTo>
                    <a:pt x="16" y="580"/>
                  </a:lnTo>
                  <a:lnTo>
                    <a:pt x="20" y="585"/>
                  </a:lnTo>
                  <a:lnTo>
                    <a:pt x="23" y="590"/>
                  </a:lnTo>
                  <a:lnTo>
                    <a:pt x="28" y="593"/>
                  </a:lnTo>
                  <a:lnTo>
                    <a:pt x="32" y="597"/>
                  </a:lnTo>
                  <a:lnTo>
                    <a:pt x="38" y="598"/>
                  </a:lnTo>
                  <a:lnTo>
                    <a:pt x="44" y="599"/>
                  </a:lnTo>
                  <a:lnTo>
                    <a:pt x="291" y="599"/>
                  </a:lnTo>
                  <a:lnTo>
                    <a:pt x="291" y="599"/>
                  </a:lnTo>
                  <a:lnTo>
                    <a:pt x="298" y="598"/>
                  </a:lnTo>
                  <a:lnTo>
                    <a:pt x="303" y="597"/>
                  </a:lnTo>
                  <a:lnTo>
                    <a:pt x="308" y="593"/>
                  </a:lnTo>
                  <a:lnTo>
                    <a:pt x="313" y="590"/>
                  </a:lnTo>
                  <a:lnTo>
                    <a:pt x="316" y="585"/>
                  </a:lnTo>
                  <a:lnTo>
                    <a:pt x="319" y="580"/>
                  </a:lnTo>
                  <a:lnTo>
                    <a:pt x="321" y="575"/>
                  </a:lnTo>
                  <a:lnTo>
                    <a:pt x="321" y="568"/>
                  </a:lnTo>
                  <a:lnTo>
                    <a:pt x="321" y="44"/>
                  </a:lnTo>
                  <a:lnTo>
                    <a:pt x="321" y="44"/>
                  </a:lnTo>
                  <a:lnTo>
                    <a:pt x="321" y="38"/>
                  </a:lnTo>
                  <a:lnTo>
                    <a:pt x="319" y="33"/>
                  </a:lnTo>
                  <a:lnTo>
                    <a:pt x="316" y="27"/>
                  </a:lnTo>
                  <a:lnTo>
                    <a:pt x="313" y="22"/>
                  </a:lnTo>
                  <a:lnTo>
                    <a:pt x="308" y="19"/>
                  </a:lnTo>
                  <a:lnTo>
                    <a:pt x="303" y="17"/>
                  </a:lnTo>
                  <a:lnTo>
                    <a:pt x="298" y="14"/>
                  </a:lnTo>
                  <a:lnTo>
                    <a:pt x="291" y="14"/>
                  </a:lnTo>
                  <a:lnTo>
                    <a:pt x="44" y="14"/>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8" name="Freeform 54">
              <a:extLst>
                <a:ext uri="{FF2B5EF4-FFF2-40B4-BE49-F238E27FC236}">
                  <a16:creationId xmlns="" xmlns:a16="http://schemas.microsoft.com/office/drawing/2014/main" id="{44F4E666-420D-4642-87EA-A6E7AD3539E3}"/>
                </a:ext>
              </a:extLst>
            </p:cNvPr>
            <p:cNvSpPr>
              <a:spLocks noEditPoints="1"/>
            </p:cNvSpPr>
            <p:nvPr userDrawn="1"/>
          </p:nvSpPr>
          <p:spPr bwMode="auto">
            <a:xfrm>
              <a:off x="7481888" y="3538538"/>
              <a:ext cx="47625" cy="49213"/>
            </a:xfrm>
            <a:custGeom>
              <a:avLst/>
              <a:gdLst>
                <a:gd name="T0" fmla="*/ 30 w 61"/>
                <a:gd name="T1" fmla="*/ 62 h 62"/>
                <a:gd name="T2" fmla="*/ 18 w 61"/>
                <a:gd name="T3" fmla="*/ 60 h 62"/>
                <a:gd name="T4" fmla="*/ 8 w 61"/>
                <a:gd name="T5" fmla="*/ 53 h 62"/>
                <a:gd name="T6" fmla="*/ 2 w 61"/>
                <a:gd name="T7" fmla="*/ 42 h 62"/>
                <a:gd name="T8" fmla="*/ 0 w 61"/>
                <a:gd name="T9" fmla="*/ 31 h 62"/>
                <a:gd name="T10" fmla="*/ 0 w 61"/>
                <a:gd name="T11" fmla="*/ 25 h 62"/>
                <a:gd name="T12" fmla="*/ 4 w 61"/>
                <a:gd name="T13" fmla="*/ 13 h 62"/>
                <a:gd name="T14" fmla="*/ 13 w 61"/>
                <a:gd name="T15" fmla="*/ 5 h 62"/>
                <a:gd name="T16" fmla="*/ 24 w 61"/>
                <a:gd name="T17" fmla="*/ 1 h 62"/>
                <a:gd name="T18" fmla="*/ 30 w 61"/>
                <a:gd name="T19" fmla="*/ 0 h 62"/>
                <a:gd name="T20" fmla="*/ 42 w 61"/>
                <a:gd name="T21" fmla="*/ 3 h 62"/>
                <a:gd name="T22" fmla="*/ 52 w 61"/>
                <a:gd name="T23" fmla="*/ 9 h 62"/>
                <a:gd name="T24" fmla="*/ 59 w 61"/>
                <a:gd name="T25" fmla="*/ 19 h 62"/>
                <a:gd name="T26" fmla="*/ 61 w 61"/>
                <a:gd name="T27" fmla="*/ 31 h 62"/>
                <a:gd name="T28" fmla="*/ 60 w 61"/>
                <a:gd name="T29" fmla="*/ 37 h 62"/>
                <a:gd name="T30" fmla="*/ 55 w 61"/>
                <a:gd name="T31" fmla="*/ 48 h 62"/>
                <a:gd name="T32" fmla="*/ 47 w 61"/>
                <a:gd name="T33" fmla="*/ 56 h 62"/>
                <a:gd name="T34" fmla="*/ 37 w 61"/>
                <a:gd name="T35" fmla="*/ 61 h 62"/>
                <a:gd name="T36" fmla="*/ 30 w 61"/>
                <a:gd name="T37" fmla="*/ 62 h 62"/>
                <a:gd name="T38" fmla="*/ 30 w 61"/>
                <a:gd name="T39" fmla="*/ 13 h 62"/>
                <a:gd name="T40" fmla="*/ 24 w 61"/>
                <a:gd name="T41" fmla="*/ 16 h 62"/>
                <a:gd name="T42" fmla="*/ 15 w 61"/>
                <a:gd name="T43" fmla="*/ 24 h 62"/>
                <a:gd name="T44" fmla="*/ 14 w 61"/>
                <a:gd name="T45" fmla="*/ 31 h 62"/>
                <a:gd name="T46" fmla="*/ 14 w 61"/>
                <a:gd name="T47" fmla="*/ 34 h 62"/>
                <a:gd name="T48" fmla="*/ 18 w 61"/>
                <a:gd name="T49" fmla="*/ 42 h 62"/>
                <a:gd name="T50" fmla="*/ 26 w 61"/>
                <a:gd name="T51" fmla="*/ 47 h 62"/>
                <a:gd name="T52" fmla="*/ 30 w 61"/>
                <a:gd name="T53" fmla="*/ 48 h 62"/>
                <a:gd name="T54" fmla="*/ 37 w 61"/>
                <a:gd name="T55" fmla="*/ 47 h 62"/>
                <a:gd name="T56" fmla="*/ 46 w 61"/>
                <a:gd name="T57" fmla="*/ 38 h 62"/>
                <a:gd name="T58" fmla="*/ 47 w 61"/>
                <a:gd name="T59" fmla="*/ 31 h 62"/>
                <a:gd name="T60" fmla="*/ 47 w 61"/>
                <a:gd name="T61" fmla="*/ 27 h 62"/>
                <a:gd name="T62" fmla="*/ 42 w 61"/>
                <a:gd name="T63" fmla="*/ 19 h 62"/>
                <a:gd name="T64" fmla="*/ 33 w 61"/>
                <a:gd name="T65" fmla="*/ 15 h 62"/>
                <a:gd name="T66" fmla="*/ 30 w 61"/>
                <a:gd name="T67" fmla="*/ 13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1" h="62">
                  <a:moveTo>
                    <a:pt x="30" y="62"/>
                  </a:moveTo>
                  <a:lnTo>
                    <a:pt x="30" y="62"/>
                  </a:lnTo>
                  <a:lnTo>
                    <a:pt x="24" y="61"/>
                  </a:lnTo>
                  <a:lnTo>
                    <a:pt x="18" y="60"/>
                  </a:lnTo>
                  <a:lnTo>
                    <a:pt x="13" y="56"/>
                  </a:lnTo>
                  <a:lnTo>
                    <a:pt x="8" y="53"/>
                  </a:lnTo>
                  <a:lnTo>
                    <a:pt x="4" y="48"/>
                  </a:lnTo>
                  <a:lnTo>
                    <a:pt x="2" y="42"/>
                  </a:lnTo>
                  <a:lnTo>
                    <a:pt x="0" y="37"/>
                  </a:lnTo>
                  <a:lnTo>
                    <a:pt x="0" y="31"/>
                  </a:lnTo>
                  <a:lnTo>
                    <a:pt x="0" y="31"/>
                  </a:lnTo>
                  <a:lnTo>
                    <a:pt x="0" y="25"/>
                  </a:lnTo>
                  <a:lnTo>
                    <a:pt x="2" y="19"/>
                  </a:lnTo>
                  <a:lnTo>
                    <a:pt x="4" y="13"/>
                  </a:lnTo>
                  <a:lnTo>
                    <a:pt x="8" y="9"/>
                  </a:lnTo>
                  <a:lnTo>
                    <a:pt x="13" y="5"/>
                  </a:lnTo>
                  <a:lnTo>
                    <a:pt x="18" y="3"/>
                  </a:lnTo>
                  <a:lnTo>
                    <a:pt x="24" y="1"/>
                  </a:lnTo>
                  <a:lnTo>
                    <a:pt x="30" y="0"/>
                  </a:lnTo>
                  <a:lnTo>
                    <a:pt x="30" y="0"/>
                  </a:lnTo>
                  <a:lnTo>
                    <a:pt x="37" y="1"/>
                  </a:lnTo>
                  <a:lnTo>
                    <a:pt x="42" y="3"/>
                  </a:lnTo>
                  <a:lnTo>
                    <a:pt x="47" y="5"/>
                  </a:lnTo>
                  <a:lnTo>
                    <a:pt x="52" y="9"/>
                  </a:lnTo>
                  <a:lnTo>
                    <a:pt x="55" y="13"/>
                  </a:lnTo>
                  <a:lnTo>
                    <a:pt x="59" y="19"/>
                  </a:lnTo>
                  <a:lnTo>
                    <a:pt x="60" y="25"/>
                  </a:lnTo>
                  <a:lnTo>
                    <a:pt x="61" y="31"/>
                  </a:lnTo>
                  <a:lnTo>
                    <a:pt x="61" y="31"/>
                  </a:lnTo>
                  <a:lnTo>
                    <a:pt x="60" y="37"/>
                  </a:lnTo>
                  <a:lnTo>
                    <a:pt x="59" y="42"/>
                  </a:lnTo>
                  <a:lnTo>
                    <a:pt x="55" y="48"/>
                  </a:lnTo>
                  <a:lnTo>
                    <a:pt x="52" y="53"/>
                  </a:lnTo>
                  <a:lnTo>
                    <a:pt x="47" y="56"/>
                  </a:lnTo>
                  <a:lnTo>
                    <a:pt x="42" y="60"/>
                  </a:lnTo>
                  <a:lnTo>
                    <a:pt x="37" y="61"/>
                  </a:lnTo>
                  <a:lnTo>
                    <a:pt x="30" y="62"/>
                  </a:lnTo>
                  <a:lnTo>
                    <a:pt x="30" y="62"/>
                  </a:lnTo>
                  <a:close/>
                  <a:moveTo>
                    <a:pt x="30" y="13"/>
                  </a:moveTo>
                  <a:lnTo>
                    <a:pt x="30" y="13"/>
                  </a:lnTo>
                  <a:lnTo>
                    <a:pt x="26" y="15"/>
                  </a:lnTo>
                  <a:lnTo>
                    <a:pt x="24" y="16"/>
                  </a:lnTo>
                  <a:lnTo>
                    <a:pt x="18" y="19"/>
                  </a:lnTo>
                  <a:lnTo>
                    <a:pt x="15" y="24"/>
                  </a:lnTo>
                  <a:lnTo>
                    <a:pt x="14" y="27"/>
                  </a:lnTo>
                  <a:lnTo>
                    <a:pt x="14" y="31"/>
                  </a:lnTo>
                  <a:lnTo>
                    <a:pt x="14" y="31"/>
                  </a:lnTo>
                  <a:lnTo>
                    <a:pt x="14" y="34"/>
                  </a:lnTo>
                  <a:lnTo>
                    <a:pt x="15" y="38"/>
                  </a:lnTo>
                  <a:lnTo>
                    <a:pt x="18" y="42"/>
                  </a:lnTo>
                  <a:lnTo>
                    <a:pt x="24" y="47"/>
                  </a:lnTo>
                  <a:lnTo>
                    <a:pt x="26" y="47"/>
                  </a:lnTo>
                  <a:lnTo>
                    <a:pt x="30" y="48"/>
                  </a:lnTo>
                  <a:lnTo>
                    <a:pt x="30" y="48"/>
                  </a:lnTo>
                  <a:lnTo>
                    <a:pt x="33" y="47"/>
                  </a:lnTo>
                  <a:lnTo>
                    <a:pt x="37" y="47"/>
                  </a:lnTo>
                  <a:lnTo>
                    <a:pt x="42" y="42"/>
                  </a:lnTo>
                  <a:lnTo>
                    <a:pt x="46" y="38"/>
                  </a:lnTo>
                  <a:lnTo>
                    <a:pt x="47" y="34"/>
                  </a:lnTo>
                  <a:lnTo>
                    <a:pt x="47" y="31"/>
                  </a:lnTo>
                  <a:lnTo>
                    <a:pt x="47" y="31"/>
                  </a:lnTo>
                  <a:lnTo>
                    <a:pt x="47" y="27"/>
                  </a:lnTo>
                  <a:lnTo>
                    <a:pt x="46" y="24"/>
                  </a:lnTo>
                  <a:lnTo>
                    <a:pt x="42" y="19"/>
                  </a:lnTo>
                  <a:lnTo>
                    <a:pt x="37" y="16"/>
                  </a:lnTo>
                  <a:lnTo>
                    <a:pt x="33" y="15"/>
                  </a:lnTo>
                  <a:lnTo>
                    <a:pt x="30" y="13"/>
                  </a:lnTo>
                  <a:lnTo>
                    <a:pt x="30" y="13"/>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9" name="Freeform 55">
              <a:extLst>
                <a:ext uri="{FF2B5EF4-FFF2-40B4-BE49-F238E27FC236}">
                  <a16:creationId xmlns="" xmlns:a16="http://schemas.microsoft.com/office/drawing/2014/main" id="{FB81FBBF-5D18-4778-9237-1611BFD54D01}"/>
                </a:ext>
              </a:extLst>
            </p:cNvPr>
            <p:cNvSpPr>
              <a:spLocks noEditPoints="1"/>
            </p:cNvSpPr>
            <p:nvPr userDrawn="1"/>
          </p:nvSpPr>
          <p:spPr bwMode="auto">
            <a:xfrm>
              <a:off x="7399338" y="3170238"/>
              <a:ext cx="214313" cy="357188"/>
            </a:xfrm>
            <a:custGeom>
              <a:avLst/>
              <a:gdLst>
                <a:gd name="T0" fmla="*/ 272 w 272"/>
                <a:gd name="T1" fmla="*/ 450 h 450"/>
                <a:gd name="T2" fmla="*/ 0 w 272"/>
                <a:gd name="T3" fmla="*/ 450 h 450"/>
                <a:gd name="T4" fmla="*/ 0 w 272"/>
                <a:gd name="T5" fmla="*/ 0 h 450"/>
                <a:gd name="T6" fmla="*/ 272 w 272"/>
                <a:gd name="T7" fmla="*/ 0 h 450"/>
                <a:gd name="T8" fmla="*/ 272 w 272"/>
                <a:gd name="T9" fmla="*/ 450 h 450"/>
                <a:gd name="T10" fmla="*/ 14 w 272"/>
                <a:gd name="T11" fmla="*/ 436 h 450"/>
                <a:gd name="T12" fmla="*/ 258 w 272"/>
                <a:gd name="T13" fmla="*/ 436 h 450"/>
                <a:gd name="T14" fmla="*/ 258 w 272"/>
                <a:gd name="T15" fmla="*/ 14 h 450"/>
                <a:gd name="T16" fmla="*/ 14 w 272"/>
                <a:gd name="T17" fmla="*/ 14 h 450"/>
                <a:gd name="T18" fmla="*/ 14 w 272"/>
                <a:gd name="T19" fmla="*/ 436 h 4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2" h="450">
                  <a:moveTo>
                    <a:pt x="272" y="450"/>
                  </a:moveTo>
                  <a:lnTo>
                    <a:pt x="0" y="450"/>
                  </a:lnTo>
                  <a:lnTo>
                    <a:pt x="0" y="0"/>
                  </a:lnTo>
                  <a:lnTo>
                    <a:pt x="272" y="0"/>
                  </a:lnTo>
                  <a:lnTo>
                    <a:pt x="272" y="450"/>
                  </a:lnTo>
                  <a:close/>
                  <a:moveTo>
                    <a:pt x="14" y="436"/>
                  </a:moveTo>
                  <a:lnTo>
                    <a:pt x="258" y="436"/>
                  </a:lnTo>
                  <a:lnTo>
                    <a:pt x="258" y="14"/>
                  </a:lnTo>
                  <a:lnTo>
                    <a:pt x="14" y="14"/>
                  </a:lnTo>
                  <a:lnTo>
                    <a:pt x="14" y="436"/>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0" name="Rectangle 56">
              <a:extLst>
                <a:ext uri="{FF2B5EF4-FFF2-40B4-BE49-F238E27FC236}">
                  <a16:creationId xmlns="" xmlns:a16="http://schemas.microsoft.com/office/drawing/2014/main" id="{A6B0104E-3702-4790-81F6-F576CA7D8C63}"/>
                </a:ext>
              </a:extLst>
            </p:cNvPr>
            <p:cNvSpPr>
              <a:spLocks noChangeArrowheads="1"/>
            </p:cNvSpPr>
            <p:nvPr userDrawn="1"/>
          </p:nvSpPr>
          <p:spPr bwMode="auto">
            <a:xfrm>
              <a:off x="7475538" y="3144838"/>
              <a:ext cx="60325" cy="11113"/>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2" name="Freeform 58">
              <a:extLst>
                <a:ext uri="{FF2B5EF4-FFF2-40B4-BE49-F238E27FC236}">
                  <a16:creationId xmlns="" xmlns:a16="http://schemas.microsoft.com/office/drawing/2014/main" id="{197814BF-E2EA-4C4F-B16C-E718AB9EF2C7}"/>
                </a:ext>
              </a:extLst>
            </p:cNvPr>
            <p:cNvSpPr>
              <a:spLocks/>
            </p:cNvSpPr>
            <p:nvPr userDrawn="1"/>
          </p:nvSpPr>
          <p:spPr bwMode="auto">
            <a:xfrm>
              <a:off x="7469188" y="3287713"/>
              <a:ext cx="120650" cy="92075"/>
            </a:xfrm>
            <a:custGeom>
              <a:avLst/>
              <a:gdLst>
                <a:gd name="T0" fmla="*/ 43 w 152"/>
                <a:gd name="T1" fmla="*/ 117 h 117"/>
                <a:gd name="T2" fmla="*/ 43 w 152"/>
                <a:gd name="T3" fmla="*/ 117 h 117"/>
                <a:gd name="T4" fmla="*/ 40 w 152"/>
                <a:gd name="T5" fmla="*/ 117 h 117"/>
                <a:gd name="T6" fmla="*/ 37 w 152"/>
                <a:gd name="T7" fmla="*/ 115 h 117"/>
                <a:gd name="T8" fmla="*/ 2 w 152"/>
                <a:gd name="T9" fmla="*/ 78 h 117"/>
                <a:gd name="T10" fmla="*/ 2 w 152"/>
                <a:gd name="T11" fmla="*/ 78 h 117"/>
                <a:gd name="T12" fmla="*/ 0 w 152"/>
                <a:gd name="T13" fmla="*/ 76 h 117"/>
                <a:gd name="T14" fmla="*/ 0 w 152"/>
                <a:gd name="T15" fmla="*/ 73 h 117"/>
                <a:gd name="T16" fmla="*/ 0 w 152"/>
                <a:gd name="T17" fmla="*/ 70 h 117"/>
                <a:gd name="T18" fmla="*/ 2 w 152"/>
                <a:gd name="T19" fmla="*/ 68 h 117"/>
                <a:gd name="T20" fmla="*/ 2 w 152"/>
                <a:gd name="T21" fmla="*/ 68 h 117"/>
                <a:gd name="T22" fmla="*/ 4 w 152"/>
                <a:gd name="T23" fmla="*/ 67 h 117"/>
                <a:gd name="T24" fmla="*/ 7 w 152"/>
                <a:gd name="T25" fmla="*/ 67 h 117"/>
                <a:gd name="T26" fmla="*/ 9 w 152"/>
                <a:gd name="T27" fmla="*/ 67 h 117"/>
                <a:gd name="T28" fmla="*/ 11 w 152"/>
                <a:gd name="T29" fmla="*/ 68 h 117"/>
                <a:gd name="T30" fmla="*/ 43 w 152"/>
                <a:gd name="T31" fmla="*/ 102 h 117"/>
                <a:gd name="T32" fmla="*/ 43 w 152"/>
                <a:gd name="T33" fmla="*/ 102 h 117"/>
                <a:gd name="T34" fmla="*/ 60 w 152"/>
                <a:gd name="T35" fmla="*/ 79 h 117"/>
                <a:gd name="T36" fmla="*/ 75 w 152"/>
                <a:gd name="T37" fmla="*/ 61 h 117"/>
                <a:gd name="T38" fmla="*/ 88 w 152"/>
                <a:gd name="T39" fmla="*/ 46 h 117"/>
                <a:gd name="T40" fmla="*/ 101 w 152"/>
                <a:gd name="T41" fmla="*/ 32 h 117"/>
                <a:gd name="T42" fmla="*/ 111 w 152"/>
                <a:gd name="T43" fmla="*/ 22 h 117"/>
                <a:gd name="T44" fmla="*/ 123 w 152"/>
                <a:gd name="T45" fmla="*/ 14 h 117"/>
                <a:gd name="T46" fmla="*/ 141 w 152"/>
                <a:gd name="T47" fmla="*/ 1 h 117"/>
                <a:gd name="T48" fmla="*/ 141 w 152"/>
                <a:gd name="T49" fmla="*/ 1 h 117"/>
                <a:gd name="T50" fmla="*/ 144 w 152"/>
                <a:gd name="T51" fmla="*/ 0 h 117"/>
                <a:gd name="T52" fmla="*/ 146 w 152"/>
                <a:gd name="T53" fmla="*/ 0 h 117"/>
                <a:gd name="T54" fmla="*/ 148 w 152"/>
                <a:gd name="T55" fmla="*/ 1 h 117"/>
                <a:gd name="T56" fmla="*/ 150 w 152"/>
                <a:gd name="T57" fmla="*/ 4 h 117"/>
                <a:gd name="T58" fmla="*/ 150 w 152"/>
                <a:gd name="T59" fmla="*/ 4 h 117"/>
                <a:gd name="T60" fmla="*/ 152 w 152"/>
                <a:gd name="T61" fmla="*/ 6 h 117"/>
                <a:gd name="T62" fmla="*/ 152 w 152"/>
                <a:gd name="T63" fmla="*/ 8 h 117"/>
                <a:gd name="T64" fmla="*/ 150 w 152"/>
                <a:gd name="T65" fmla="*/ 10 h 117"/>
                <a:gd name="T66" fmla="*/ 148 w 152"/>
                <a:gd name="T67" fmla="*/ 13 h 117"/>
                <a:gd name="T68" fmla="*/ 148 w 152"/>
                <a:gd name="T69" fmla="*/ 13 h 117"/>
                <a:gd name="T70" fmla="*/ 130 w 152"/>
                <a:gd name="T71" fmla="*/ 25 h 117"/>
                <a:gd name="T72" fmla="*/ 119 w 152"/>
                <a:gd name="T73" fmla="*/ 33 h 117"/>
                <a:gd name="T74" fmla="*/ 109 w 152"/>
                <a:gd name="T75" fmla="*/ 44 h 117"/>
                <a:gd name="T76" fmla="*/ 96 w 152"/>
                <a:gd name="T77" fmla="*/ 56 h 117"/>
                <a:gd name="T78" fmla="*/ 83 w 152"/>
                <a:gd name="T79" fmla="*/ 73 h 117"/>
                <a:gd name="T80" fmla="*/ 68 w 152"/>
                <a:gd name="T81" fmla="*/ 91 h 117"/>
                <a:gd name="T82" fmla="*/ 52 w 152"/>
                <a:gd name="T83" fmla="*/ 114 h 117"/>
                <a:gd name="T84" fmla="*/ 52 w 152"/>
                <a:gd name="T85" fmla="*/ 114 h 117"/>
                <a:gd name="T86" fmla="*/ 48 w 152"/>
                <a:gd name="T87" fmla="*/ 116 h 117"/>
                <a:gd name="T88" fmla="*/ 45 w 152"/>
                <a:gd name="T89" fmla="*/ 117 h 117"/>
                <a:gd name="T90" fmla="*/ 45 w 152"/>
                <a:gd name="T91" fmla="*/ 117 h 117"/>
                <a:gd name="T92" fmla="*/ 43 w 152"/>
                <a:gd name="T93" fmla="*/ 117 h 117"/>
                <a:gd name="T94" fmla="*/ 43 w 152"/>
                <a:gd name="T95" fmla="*/ 117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2" h="117">
                  <a:moveTo>
                    <a:pt x="43" y="117"/>
                  </a:moveTo>
                  <a:lnTo>
                    <a:pt x="43" y="117"/>
                  </a:lnTo>
                  <a:lnTo>
                    <a:pt x="40" y="117"/>
                  </a:lnTo>
                  <a:lnTo>
                    <a:pt x="37" y="115"/>
                  </a:lnTo>
                  <a:lnTo>
                    <a:pt x="2" y="78"/>
                  </a:lnTo>
                  <a:lnTo>
                    <a:pt x="2" y="78"/>
                  </a:lnTo>
                  <a:lnTo>
                    <a:pt x="0" y="76"/>
                  </a:lnTo>
                  <a:lnTo>
                    <a:pt x="0" y="73"/>
                  </a:lnTo>
                  <a:lnTo>
                    <a:pt x="0" y="70"/>
                  </a:lnTo>
                  <a:lnTo>
                    <a:pt x="2" y="68"/>
                  </a:lnTo>
                  <a:lnTo>
                    <a:pt x="2" y="68"/>
                  </a:lnTo>
                  <a:lnTo>
                    <a:pt x="4" y="67"/>
                  </a:lnTo>
                  <a:lnTo>
                    <a:pt x="7" y="67"/>
                  </a:lnTo>
                  <a:lnTo>
                    <a:pt x="9" y="67"/>
                  </a:lnTo>
                  <a:lnTo>
                    <a:pt x="11" y="68"/>
                  </a:lnTo>
                  <a:lnTo>
                    <a:pt x="43" y="102"/>
                  </a:lnTo>
                  <a:lnTo>
                    <a:pt x="43" y="102"/>
                  </a:lnTo>
                  <a:lnTo>
                    <a:pt x="60" y="79"/>
                  </a:lnTo>
                  <a:lnTo>
                    <a:pt x="75" y="61"/>
                  </a:lnTo>
                  <a:lnTo>
                    <a:pt x="88" y="46"/>
                  </a:lnTo>
                  <a:lnTo>
                    <a:pt x="101" y="32"/>
                  </a:lnTo>
                  <a:lnTo>
                    <a:pt x="111" y="22"/>
                  </a:lnTo>
                  <a:lnTo>
                    <a:pt x="123" y="14"/>
                  </a:lnTo>
                  <a:lnTo>
                    <a:pt x="141" y="1"/>
                  </a:lnTo>
                  <a:lnTo>
                    <a:pt x="141" y="1"/>
                  </a:lnTo>
                  <a:lnTo>
                    <a:pt x="144" y="0"/>
                  </a:lnTo>
                  <a:lnTo>
                    <a:pt x="146" y="0"/>
                  </a:lnTo>
                  <a:lnTo>
                    <a:pt x="148" y="1"/>
                  </a:lnTo>
                  <a:lnTo>
                    <a:pt x="150" y="4"/>
                  </a:lnTo>
                  <a:lnTo>
                    <a:pt x="150" y="4"/>
                  </a:lnTo>
                  <a:lnTo>
                    <a:pt x="152" y="6"/>
                  </a:lnTo>
                  <a:lnTo>
                    <a:pt x="152" y="8"/>
                  </a:lnTo>
                  <a:lnTo>
                    <a:pt x="150" y="10"/>
                  </a:lnTo>
                  <a:lnTo>
                    <a:pt x="148" y="13"/>
                  </a:lnTo>
                  <a:lnTo>
                    <a:pt x="148" y="13"/>
                  </a:lnTo>
                  <a:lnTo>
                    <a:pt x="130" y="25"/>
                  </a:lnTo>
                  <a:lnTo>
                    <a:pt x="119" y="33"/>
                  </a:lnTo>
                  <a:lnTo>
                    <a:pt x="109" y="44"/>
                  </a:lnTo>
                  <a:lnTo>
                    <a:pt x="96" y="56"/>
                  </a:lnTo>
                  <a:lnTo>
                    <a:pt x="83" y="73"/>
                  </a:lnTo>
                  <a:lnTo>
                    <a:pt x="68" y="91"/>
                  </a:lnTo>
                  <a:lnTo>
                    <a:pt x="52" y="114"/>
                  </a:lnTo>
                  <a:lnTo>
                    <a:pt x="52" y="114"/>
                  </a:lnTo>
                  <a:lnTo>
                    <a:pt x="48" y="116"/>
                  </a:lnTo>
                  <a:lnTo>
                    <a:pt x="45" y="117"/>
                  </a:lnTo>
                  <a:lnTo>
                    <a:pt x="45" y="117"/>
                  </a:lnTo>
                  <a:lnTo>
                    <a:pt x="43" y="117"/>
                  </a:lnTo>
                  <a:lnTo>
                    <a:pt x="43" y="117"/>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3" name="Freeform 59">
              <a:extLst>
                <a:ext uri="{FF2B5EF4-FFF2-40B4-BE49-F238E27FC236}">
                  <a16:creationId xmlns="" xmlns:a16="http://schemas.microsoft.com/office/drawing/2014/main" id="{7F76DC09-1F7A-47AE-993A-F49EE25EFF9B}"/>
                </a:ext>
              </a:extLst>
            </p:cNvPr>
            <p:cNvSpPr>
              <a:spLocks noEditPoints="1"/>
            </p:cNvSpPr>
            <p:nvPr userDrawn="1"/>
          </p:nvSpPr>
          <p:spPr bwMode="auto">
            <a:xfrm>
              <a:off x="7432676" y="3263900"/>
              <a:ext cx="146050" cy="168275"/>
            </a:xfrm>
            <a:custGeom>
              <a:avLst/>
              <a:gdLst>
                <a:gd name="T0" fmla="*/ 92 w 185"/>
                <a:gd name="T1" fmla="*/ 213 h 213"/>
                <a:gd name="T2" fmla="*/ 83 w 185"/>
                <a:gd name="T3" fmla="*/ 211 h 213"/>
                <a:gd name="T4" fmla="*/ 66 w 185"/>
                <a:gd name="T5" fmla="*/ 197 h 213"/>
                <a:gd name="T6" fmla="*/ 53 w 185"/>
                <a:gd name="T7" fmla="*/ 182 h 213"/>
                <a:gd name="T8" fmla="*/ 39 w 185"/>
                <a:gd name="T9" fmla="*/ 164 h 213"/>
                <a:gd name="T10" fmla="*/ 18 w 185"/>
                <a:gd name="T11" fmla="*/ 131 h 213"/>
                <a:gd name="T12" fmla="*/ 8 w 185"/>
                <a:gd name="T13" fmla="*/ 105 h 213"/>
                <a:gd name="T14" fmla="*/ 1 w 185"/>
                <a:gd name="T15" fmla="*/ 76 h 213"/>
                <a:gd name="T16" fmla="*/ 0 w 185"/>
                <a:gd name="T17" fmla="*/ 61 h 213"/>
                <a:gd name="T18" fmla="*/ 0 w 185"/>
                <a:gd name="T19" fmla="*/ 40 h 213"/>
                <a:gd name="T20" fmla="*/ 11 w 185"/>
                <a:gd name="T21" fmla="*/ 42 h 213"/>
                <a:gd name="T22" fmla="*/ 24 w 185"/>
                <a:gd name="T23" fmla="*/ 43 h 213"/>
                <a:gd name="T24" fmla="*/ 47 w 185"/>
                <a:gd name="T25" fmla="*/ 38 h 213"/>
                <a:gd name="T26" fmla="*/ 65 w 185"/>
                <a:gd name="T27" fmla="*/ 30 h 213"/>
                <a:gd name="T28" fmla="*/ 76 w 185"/>
                <a:gd name="T29" fmla="*/ 21 h 213"/>
                <a:gd name="T30" fmla="*/ 92 w 185"/>
                <a:gd name="T31" fmla="*/ 0 h 213"/>
                <a:gd name="T32" fmla="*/ 104 w 185"/>
                <a:gd name="T33" fmla="*/ 16 h 213"/>
                <a:gd name="T34" fmla="*/ 113 w 185"/>
                <a:gd name="T35" fmla="*/ 24 h 213"/>
                <a:gd name="T36" fmla="*/ 127 w 185"/>
                <a:gd name="T37" fmla="*/ 35 h 213"/>
                <a:gd name="T38" fmla="*/ 148 w 185"/>
                <a:gd name="T39" fmla="*/ 42 h 213"/>
                <a:gd name="T40" fmla="*/ 160 w 185"/>
                <a:gd name="T41" fmla="*/ 43 h 213"/>
                <a:gd name="T42" fmla="*/ 184 w 185"/>
                <a:gd name="T43" fmla="*/ 40 h 213"/>
                <a:gd name="T44" fmla="*/ 185 w 185"/>
                <a:gd name="T45" fmla="*/ 52 h 213"/>
                <a:gd name="T46" fmla="*/ 185 w 185"/>
                <a:gd name="T47" fmla="*/ 61 h 213"/>
                <a:gd name="T48" fmla="*/ 182 w 185"/>
                <a:gd name="T49" fmla="*/ 90 h 213"/>
                <a:gd name="T50" fmla="*/ 172 w 185"/>
                <a:gd name="T51" fmla="*/ 118 h 213"/>
                <a:gd name="T52" fmla="*/ 160 w 185"/>
                <a:gd name="T53" fmla="*/ 143 h 213"/>
                <a:gd name="T54" fmla="*/ 146 w 185"/>
                <a:gd name="T55" fmla="*/ 164 h 213"/>
                <a:gd name="T56" fmla="*/ 118 w 185"/>
                <a:gd name="T57" fmla="*/ 197 h 213"/>
                <a:gd name="T58" fmla="*/ 108 w 185"/>
                <a:gd name="T59" fmla="*/ 206 h 213"/>
                <a:gd name="T60" fmla="*/ 96 w 185"/>
                <a:gd name="T61" fmla="*/ 213 h 213"/>
                <a:gd name="T62" fmla="*/ 92 w 185"/>
                <a:gd name="T63" fmla="*/ 213 h 213"/>
                <a:gd name="T64" fmla="*/ 14 w 185"/>
                <a:gd name="T65" fmla="*/ 55 h 213"/>
                <a:gd name="T66" fmla="*/ 14 w 185"/>
                <a:gd name="T67" fmla="*/ 61 h 213"/>
                <a:gd name="T68" fmla="*/ 17 w 185"/>
                <a:gd name="T69" fmla="*/ 88 h 213"/>
                <a:gd name="T70" fmla="*/ 25 w 185"/>
                <a:gd name="T71" fmla="*/ 113 h 213"/>
                <a:gd name="T72" fmla="*/ 37 w 185"/>
                <a:gd name="T73" fmla="*/ 136 h 213"/>
                <a:gd name="T74" fmla="*/ 49 w 185"/>
                <a:gd name="T75" fmla="*/ 155 h 213"/>
                <a:gd name="T76" fmla="*/ 76 w 185"/>
                <a:gd name="T77" fmla="*/ 188 h 213"/>
                <a:gd name="T78" fmla="*/ 86 w 185"/>
                <a:gd name="T79" fmla="*/ 196 h 213"/>
                <a:gd name="T80" fmla="*/ 92 w 185"/>
                <a:gd name="T81" fmla="*/ 199 h 213"/>
                <a:gd name="T82" fmla="*/ 94 w 185"/>
                <a:gd name="T83" fmla="*/ 199 h 213"/>
                <a:gd name="T84" fmla="*/ 108 w 185"/>
                <a:gd name="T85" fmla="*/ 188 h 213"/>
                <a:gd name="T86" fmla="*/ 122 w 185"/>
                <a:gd name="T87" fmla="*/ 173 h 213"/>
                <a:gd name="T88" fmla="*/ 134 w 185"/>
                <a:gd name="T89" fmla="*/ 155 h 213"/>
                <a:gd name="T90" fmla="*/ 153 w 185"/>
                <a:gd name="T91" fmla="*/ 126 h 213"/>
                <a:gd name="T92" fmla="*/ 164 w 185"/>
                <a:gd name="T93" fmla="*/ 100 h 213"/>
                <a:gd name="T94" fmla="*/ 170 w 185"/>
                <a:gd name="T95" fmla="*/ 75 h 213"/>
                <a:gd name="T96" fmla="*/ 171 w 185"/>
                <a:gd name="T97" fmla="*/ 61 h 213"/>
                <a:gd name="T98" fmla="*/ 171 w 185"/>
                <a:gd name="T99" fmla="*/ 55 h 213"/>
                <a:gd name="T100" fmla="*/ 160 w 185"/>
                <a:gd name="T101" fmla="*/ 57 h 213"/>
                <a:gd name="T102" fmla="*/ 146 w 185"/>
                <a:gd name="T103" fmla="*/ 55 h 213"/>
                <a:gd name="T104" fmla="*/ 121 w 185"/>
                <a:gd name="T105" fmla="*/ 46 h 213"/>
                <a:gd name="T106" fmla="*/ 103 w 185"/>
                <a:gd name="T107" fmla="*/ 35 h 213"/>
                <a:gd name="T108" fmla="*/ 93 w 185"/>
                <a:gd name="T109" fmla="*/ 24 h 213"/>
                <a:gd name="T110" fmla="*/ 92 w 185"/>
                <a:gd name="T111" fmla="*/ 24 h 213"/>
                <a:gd name="T112" fmla="*/ 86 w 185"/>
                <a:gd name="T113" fmla="*/ 30 h 213"/>
                <a:gd name="T114" fmla="*/ 73 w 185"/>
                <a:gd name="T115" fmla="*/ 40 h 213"/>
                <a:gd name="T116" fmla="*/ 52 w 185"/>
                <a:gd name="T117" fmla="*/ 52 h 213"/>
                <a:gd name="T118" fmla="*/ 32 w 185"/>
                <a:gd name="T119" fmla="*/ 57 h 213"/>
                <a:gd name="T120" fmla="*/ 24 w 185"/>
                <a:gd name="T121" fmla="*/ 57 h 213"/>
                <a:gd name="T122" fmla="*/ 14 w 185"/>
                <a:gd name="T123" fmla="*/ 55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85" h="213">
                  <a:moveTo>
                    <a:pt x="92" y="213"/>
                  </a:moveTo>
                  <a:lnTo>
                    <a:pt x="92" y="213"/>
                  </a:lnTo>
                  <a:lnTo>
                    <a:pt x="88" y="213"/>
                  </a:lnTo>
                  <a:lnTo>
                    <a:pt x="83" y="211"/>
                  </a:lnTo>
                  <a:lnTo>
                    <a:pt x="76" y="206"/>
                  </a:lnTo>
                  <a:lnTo>
                    <a:pt x="66" y="197"/>
                  </a:lnTo>
                  <a:lnTo>
                    <a:pt x="66" y="197"/>
                  </a:lnTo>
                  <a:lnTo>
                    <a:pt x="53" y="182"/>
                  </a:lnTo>
                  <a:lnTo>
                    <a:pt x="39" y="164"/>
                  </a:lnTo>
                  <a:lnTo>
                    <a:pt x="39" y="164"/>
                  </a:lnTo>
                  <a:lnTo>
                    <a:pt x="25" y="143"/>
                  </a:lnTo>
                  <a:lnTo>
                    <a:pt x="18" y="131"/>
                  </a:lnTo>
                  <a:lnTo>
                    <a:pt x="12" y="118"/>
                  </a:lnTo>
                  <a:lnTo>
                    <a:pt x="8" y="105"/>
                  </a:lnTo>
                  <a:lnTo>
                    <a:pt x="3" y="90"/>
                  </a:lnTo>
                  <a:lnTo>
                    <a:pt x="1" y="76"/>
                  </a:lnTo>
                  <a:lnTo>
                    <a:pt x="0" y="61"/>
                  </a:lnTo>
                  <a:lnTo>
                    <a:pt x="0" y="61"/>
                  </a:lnTo>
                  <a:lnTo>
                    <a:pt x="0" y="53"/>
                  </a:lnTo>
                  <a:lnTo>
                    <a:pt x="0" y="40"/>
                  </a:lnTo>
                  <a:lnTo>
                    <a:pt x="11" y="42"/>
                  </a:lnTo>
                  <a:lnTo>
                    <a:pt x="11" y="42"/>
                  </a:lnTo>
                  <a:lnTo>
                    <a:pt x="24" y="43"/>
                  </a:lnTo>
                  <a:lnTo>
                    <a:pt x="24" y="43"/>
                  </a:lnTo>
                  <a:lnTo>
                    <a:pt x="37" y="42"/>
                  </a:lnTo>
                  <a:lnTo>
                    <a:pt x="47" y="38"/>
                  </a:lnTo>
                  <a:lnTo>
                    <a:pt x="57" y="35"/>
                  </a:lnTo>
                  <a:lnTo>
                    <a:pt x="65" y="30"/>
                  </a:lnTo>
                  <a:lnTo>
                    <a:pt x="71" y="24"/>
                  </a:lnTo>
                  <a:lnTo>
                    <a:pt x="76" y="21"/>
                  </a:lnTo>
                  <a:lnTo>
                    <a:pt x="80" y="16"/>
                  </a:lnTo>
                  <a:lnTo>
                    <a:pt x="92" y="0"/>
                  </a:lnTo>
                  <a:lnTo>
                    <a:pt x="104" y="16"/>
                  </a:lnTo>
                  <a:lnTo>
                    <a:pt x="104" y="16"/>
                  </a:lnTo>
                  <a:lnTo>
                    <a:pt x="108" y="20"/>
                  </a:lnTo>
                  <a:lnTo>
                    <a:pt x="113" y="24"/>
                  </a:lnTo>
                  <a:lnTo>
                    <a:pt x="119" y="29"/>
                  </a:lnTo>
                  <a:lnTo>
                    <a:pt x="127" y="35"/>
                  </a:lnTo>
                  <a:lnTo>
                    <a:pt x="137" y="38"/>
                  </a:lnTo>
                  <a:lnTo>
                    <a:pt x="148" y="42"/>
                  </a:lnTo>
                  <a:lnTo>
                    <a:pt x="160" y="43"/>
                  </a:lnTo>
                  <a:lnTo>
                    <a:pt x="160" y="43"/>
                  </a:lnTo>
                  <a:lnTo>
                    <a:pt x="173" y="42"/>
                  </a:lnTo>
                  <a:lnTo>
                    <a:pt x="184" y="40"/>
                  </a:lnTo>
                  <a:lnTo>
                    <a:pt x="185" y="52"/>
                  </a:lnTo>
                  <a:lnTo>
                    <a:pt x="185" y="52"/>
                  </a:lnTo>
                  <a:lnTo>
                    <a:pt x="185" y="61"/>
                  </a:lnTo>
                  <a:lnTo>
                    <a:pt x="185" y="61"/>
                  </a:lnTo>
                  <a:lnTo>
                    <a:pt x="184" y="76"/>
                  </a:lnTo>
                  <a:lnTo>
                    <a:pt x="182" y="90"/>
                  </a:lnTo>
                  <a:lnTo>
                    <a:pt x="177" y="105"/>
                  </a:lnTo>
                  <a:lnTo>
                    <a:pt x="172" y="118"/>
                  </a:lnTo>
                  <a:lnTo>
                    <a:pt x="165" y="131"/>
                  </a:lnTo>
                  <a:lnTo>
                    <a:pt x="160" y="143"/>
                  </a:lnTo>
                  <a:lnTo>
                    <a:pt x="146" y="164"/>
                  </a:lnTo>
                  <a:lnTo>
                    <a:pt x="146" y="164"/>
                  </a:lnTo>
                  <a:lnTo>
                    <a:pt x="132" y="182"/>
                  </a:lnTo>
                  <a:lnTo>
                    <a:pt x="118" y="197"/>
                  </a:lnTo>
                  <a:lnTo>
                    <a:pt x="118" y="197"/>
                  </a:lnTo>
                  <a:lnTo>
                    <a:pt x="108" y="206"/>
                  </a:lnTo>
                  <a:lnTo>
                    <a:pt x="101" y="211"/>
                  </a:lnTo>
                  <a:lnTo>
                    <a:pt x="96" y="213"/>
                  </a:lnTo>
                  <a:lnTo>
                    <a:pt x="92" y="213"/>
                  </a:lnTo>
                  <a:lnTo>
                    <a:pt x="92" y="213"/>
                  </a:lnTo>
                  <a:close/>
                  <a:moveTo>
                    <a:pt x="14" y="55"/>
                  </a:moveTo>
                  <a:lnTo>
                    <a:pt x="14" y="55"/>
                  </a:lnTo>
                  <a:lnTo>
                    <a:pt x="14" y="61"/>
                  </a:lnTo>
                  <a:lnTo>
                    <a:pt x="14" y="61"/>
                  </a:lnTo>
                  <a:lnTo>
                    <a:pt x="15" y="75"/>
                  </a:lnTo>
                  <a:lnTo>
                    <a:pt x="17" y="88"/>
                  </a:lnTo>
                  <a:lnTo>
                    <a:pt x="20" y="100"/>
                  </a:lnTo>
                  <a:lnTo>
                    <a:pt x="25" y="113"/>
                  </a:lnTo>
                  <a:lnTo>
                    <a:pt x="31" y="126"/>
                  </a:lnTo>
                  <a:lnTo>
                    <a:pt x="37" y="136"/>
                  </a:lnTo>
                  <a:lnTo>
                    <a:pt x="49" y="155"/>
                  </a:lnTo>
                  <a:lnTo>
                    <a:pt x="49" y="155"/>
                  </a:lnTo>
                  <a:lnTo>
                    <a:pt x="63" y="173"/>
                  </a:lnTo>
                  <a:lnTo>
                    <a:pt x="76" y="188"/>
                  </a:lnTo>
                  <a:lnTo>
                    <a:pt x="76" y="188"/>
                  </a:lnTo>
                  <a:lnTo>
                    <a:pt x="86" y="196"/>
                  </a:lnTo>
                  <a:lnTo>
                    <a:pt x="89" y="199"/>
                  </a:lnTo>
                  <a:lnTo>
                    <a:pt x="92" y="199"/>
                  </a:lnTo>
                  <a:lnTo>
                    <a:pt x="92" y="199"/>
                  </a:lnTo>
                  <a:lnTo>
                    <a:pt x="94" y="199"/>
                  </a:lnTo>
                  <a:lnTo>
                    <a:pt x="98" y="196"/>
                  </a:lnTo>
                  <a:lnTo>
                    <a:pt x="108" y="188"/>
                  </a:lnTo>
                  <a:lnTo>
                    <a:pt x="108" y="188"/>
                  </a:lnTo>
                  <a:lnTo>
                    <a:pt x="122" y="173"/>
                  </a:lnTo>
                  <a:lnTo>
                    <a:pt x="134" y="155"/>
                  </a:lnTo>
                  <a:lnTo>
                    <a:pt x="134" y="155"/>
                  </a:lnTo>
                  <a:lnTo>
                    <a:pt x="147" y="136"/>
                  </a:lnTo>
                  <a:lnTo>
                    <a:pt x="153" y="126"/>
                  </a:lnTo>
                  <a:lnTo>
                    <a:pt x="159" y="113"/>
                  </a:lnTo>
                  <a:lnTo>
                    <a:pt x="164" y="100"/>
                  </a:lnTo>
                  <a:lnTo>
                    <a:pt x="168" y="88"/>
                  </a:lnTo>
                  <a:lnTo>
                    <a:pt x="170" y="75"/>
                  </a:lnTo>
                  <a:lnTo>
                    <a:pt x="171" y="61"/>
                  </a:lnTo>
                  <a:lnTo>
                    <a:pt x="171" y="61"/>
                  </a:lnTo>
                  <a:lnTo>
                    <a:pt x="171" y="55"/>
                  </a:lnTo>
                  <a:lnTo>
                    <a:pt x="171" y="55"/>
                  </a:lnTo>
                  <a:lnTo>
                    <a:pt x="160" y="57"/>
                  </a:lnTo>
                  <a:lnTo>
                    <a:pt x="160" y="57"/>
                  </a:lnTo>
                  <a:lnTo>
                    <a:pt x="153" y="57"/>
                  </a:lnTo>
                  <a:lnTo>
                    <a:pt x="146" y="55"/>
                  </a:lnTo>
                  <a:lnTo>
                    <a:pt x="132" y="52"/>
                  </a:lnTo>
                  <a:lnTo>
                    <a:pt x="121" y="46"/>
                  </a:lnTo>
                  <a:lnTo>
                    <a:pt x="111" y="40"/>
                  </a:lnTo>
                  <a:lnTo>
                    <a:pt x="103" y="35"/>
                  </a:lnTo>
                  <a:lnTo>
                    <a:pt x="98" y="30"/>
                  </a:lnTo>
                  <a:lnTo>
                    <a:pt x="93" y="24"/>
                  </a:lnTo>
                  <a:lnTo>
                    <a:pt x="92" y="23"/>
                  </a:lnTo>
                  <a:lnTo>
                    <a:pt x="92" y="24"/>
                  </a:lnTo>
                  <a:lnTo>
                    <a:pt x="92" y="24"/>
                  </a:lnTo>
                  <a:lnTo>
                    <a:pt x="86" y="30"/>
                  </a:lnTo>
                  <a:lnTo>
                    <a:pt x="80" y="35"/>
                  </a:lnTo>
                  <a:lnTo>
                    <a:pt x="73" y="40"/>
                  </a:lnTo>
                  <a:lnTo>
                    <a:pt x="63" y="46"/>
                  </a:lnTo>
                  <a:lnTo>
                    <a:pt x="52" y="52"/>
                  </a:lnTo>
                  <a:lnTo>
                    <a:pt x="39" y="55"/>
                  </a:lnTo>
                  <a:lnTo>
                    <a:pt x="32" y="57"/>
                  </a:lnTo>
                  <a:lnTo>
                    <a:pt x="24" y="57"/>
                  </a:lnTo>
                  <a:lnTo>
                    <a:pt x="24" y="57"/>
                  </a:lnTo>
                  <a:lnTo>
                    <a:pt x="14" y="55"/>
                  </a:lnTo>
                  <a:lnTo>
                    <a:pt x="14" y="55"/>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31" name="Group 130">
            <a:extLst>
              <a:ext uri="{FF2B5EF4-FFF2-40B4-BE49-F238E27FC236}">
                <a16:creationId xmlns="" xmlns:a16="http://schemas.microsoft.com/office/drawing/2014/main" id="{FFA8DA4A-AC5B-4BF8-B74F-64876D3F33A8}"/>
              </a:ext>
            </a:extLst>
          </p:cNvPr>
          <p:cNvGrpSpPr/>
          <p:nvPr userDrawn="1"/>
        </p:nvGrpSpPr>
        <p:grpSpPr>
          <a:xfrm>
            <a:off x="5124451" y="2967038"/>
            <a:ext cx="808038" cy="806450"/>
            <a:chOff x="5124451" y="2967038"/>
            <a:chExt cx="808038" cy="806450"/>
          </a:xfrm>
        </p:grpSpPr>
        <p:sp>
          <p:nvSpPr>
            <p:cNvPr id="68" name="Freeform 15">
              <a:extLst>
                <a:ext uri="{FF2B5EF4-FFF2-40B4-BE49-F238E27FC236}">
                  <a16:creationId xmlns="" xmlns:a16="http://schemas.microsoft.com/office/drawing/2014/main" id="{919FE221-B9CE-4D3E-A086-9FA23805D0F9}"/>
                </a:ext>
              </a:extLst>
            </p:cNvPr>
            <p:cNvSpPr>
              <a:spLocks/>
            </p:cNvSpPr>
            <p:nvPr userDrawn="1"/>
          </p:nvSpPr>
          <p:spPr bwMode="auto">
            <a:xfrm>
              <a:off x="5124451" y="2967038"/>
              <a:ext cx="808038" cy="806450"/>
            </a:xfrm>
            <a:custGeom>
              <a:avLst/>
              <a:gdLst>
                <a:gd name="T0" fmla="*/ 1016 w 1017"/>
                <a:gd name="T1" fmla="*/ 535 h 1017"/>
                <a:gd name="T2" fmla="*/ 1007 w 1017"/>
                <a:gd name="T3" fmla="*/ 611 h 1017"/>
                <a:gd name="T4" fmla="*/ 986 w 1017"/>
                <a:gd name="T5" fmla="*/ 684 h 1017"/>
                <a:gd name="T6" fmla="*/ 955 w 1017"/>
                <a:gd name="T7" fmla="*/ 750 h 1017"/>
                <a:gd name="T8" fmla="*/ 916 w 1017"/>
                <a:gd name="T9" fmla="*/ 813 h 1017"/>
                <a:gd name="T10" fmla="*/ 868 w 1017"/>
                <a:gd name="T11" fmla="*/ 868 h 1017"/>
                <a:gd name="T12" fmla="*/ 812 w 1017"/>
                <a:gd name="T13" fmla="*/ 916 h 1017"/>
                <a:gd name="T14" fmla="*/ 751 w 1017"/>
                <a:gd name="T15" fmla="*/ 955 h 1017"/>
                <a:gd name="T16" fmla="*/ 684 w 1017"/>
                <a:gd name="T17" fmla="*/ 986 h 1017"/>
                <a:gd name="T18" fmla="*/ 611 w 1017"/>
                <a:gd name="T19" fmla="*/ 1007 h 1017"/>
                <a:gd name="T20" fmla="*/ 535 w 1017"/>
                <a:gd name="T21" fmla="*/ 1016 h 1017"/>
                <a:gd name="T22" fmla="*/ 482 w 1017"/>
                <a:gd name="T23" fmla="*/ 1016 h 1017"/>
                <a:gd name="T24" fmla="*/ 406 w 1017"/>
                <a:gd name="T25" fmla="*/ 1007 h 1017"/>
                <a:gd name="T26" fmla="*/ 334 w 1017"/>
                <a:gd name="T27" fmla="*/ 986 h 1017"/>
                <a:gd name="T28" fmla="*/ 267 w 1017"/>
                <a:gd name="T29" fmla="*/ 955 h 1017"/>
                <a:gd name="T30" fmla="*/ 205 w 1017"/>
                <a:gd name="T31" fmla="*/ 916 h 1017"/>
                <a:gd name="T32" fmla="*/ 150 w 1017"/>
                <a:gd name="T33" fmla="*/ 868 h 1017"/>
                <a:gd name="T34" fmla="*/ 101 w 1017"/>
                <a:gd name="T35" fmla="*/ 813 h 1017"/>
                <a:gd name="T36" fmla="*/ 62 w 1017"/>
                <a:gd name="T37" fmla="*/ 750 h 1017"/>
                <a:gd name="T38" fmla="*/ 31 w 1017"/>
                <a:gd name="T39" fmla="*/ 684 h 1017"/>
                <a:gd name="T40" fmla="*/ 10 w 1017"/>
                <a:gd name="T41" fmla="*/ 611 h 1017"/>
                <a:gd name="T42" fmla="*/ 1 w 1017"/>
                <a:gd name="T43" fmla="*/ 535 h 1017"/>
                <a:gd name="T44" fmla="*/ 1 w 1017"/>
                <a:gd name="T45" fmla="*/ 482 h 1017"/>
                <a:gd name="T46" fmla="*/ 10 w 1017"/>
                <a:gd name="T47" fmla="*/ 406 h 1017"/>
                <a:gd name="T48" fmla="*/ 31 w 1017"/>
                <a:gd name="T49" fmla="*/ 334 h 1017"/>
                <a:gd name="T50" fmla="*/ 62 w 1017"/>
                <a:gd name="T51" fmla="*/ 266 h 1017"/>
                <a:gd name="T52" fmla="*/ 101 w 1017"/>
                <a:gd name="T53" fmla="*/ 205 h 1017"/>
                <a:gd name="T54" fmla="*/ 150 w 1017"/>
                <a:gd name="T55" fmla="*/ 150 h 1017"/>
                <a:gd name="T56" fmla="*/ 205 w 1017"/>
                <a:gd name="T57" fmla="*/ 101 h 1017"/>
                <a:gd name="T58" fmla="*/ 267 w 1017"/>
                <a:gd name="T59" fmla="*/ 62 h 1017"/>
                <a:gd name="T60" fmla="*/ 334 w 1017"/>
                <a:gd name="T61" fmla="*/ 31 h 1017"/>
                <a:gd name="T62" fmla="*/ 406 w 1017"/>
                <a:gd name="T63" fmla="*/ 10 h 1017"/>
                <a:gd name="T64" fmla="*/ 482 w 1017"/>
                <a:gd name="T65" fmla="*/ 1 h 1017"/>
                <a:gd name="T66" fmla="*/ 535 w 1017"/>
                <a:gd name="T67" fmla="*/ 1 h 1017"/>
                <a:gd name="T68" fmla="*/ 611 w 1017"/>
                <a:gd name="T69" fmla="*/ 10 h 1017"/>
                <a:gd name="T70" fmla="*/ 684 w 1017"/>
                <a:gd name="T71" fmla="*/ 31 h 1017"/>
                <a:gd name="T72" fmla="*/ 751 w 1017"/>
                <a:gd name="T73" fmla="*/ 62 h 1017"/>
                <a:gd name="T74" fmla="*/ 812 w 1017"/>
                <a:gd name="T75" fmla="*/ 101 h 1017"/>
                <a:gd name="T76" fmla="*/ 868 w 1017"/>
                <a:gd name="T77" fmla="*/ 150 h 1017"/>
                <a:gd name="T78" fmla="*/ 916 w 1017"/>
                <a:gd name="T79" fmla="*/ 205 h 1017"/>
                <a:gd name="T80" fmla="*/ 955 w 1017"/>
                <a:gd name="T81" fmla="*/ 266 h 1017"/>
                <a:gd name="T82" fmla="*/ 986 w 1017"/>
                <a:gd name="T83" fmla="*/ 334 h 1017"/>
                <a:gd name="T84" fmla="*/ 1007 w 1017"/>
                <a:gd name="T85" fmla="*/ 406 h 1017"/>
                <a:gd name="T86" fmla="*/ 1016 w 1017"/>
                <a:gd name="T87" fmla="*/ 482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017" h="1017">
                  <a:moveTo>
                    <a:pt x="1017" y="509"/>
                  </a:moveTo>
                  <a:lnTo>
                    <a:pt x="1017" y="509"/>
                  </a:lnTo>
                  <a:lnTo>
                    <a:pt x="1016" y="535"/>
                  </a:lnTo>
                  <a:lnTo>
                    <a:pt x="1014" y="561"/>
                  </a:lnTo>
                  <a:lnTo>
                    <a:pt x="1012" y="586"/>
                  </a:lnTo>
                  <a:lnTo>
                    <a:pt x="1007" y="611"/>
                  </a:lnTo>
                  <a:lnTo>
                    <a:pt x="1001" y="635"/>
                  </a:lnTo>
                  <a:lnTo>
                    <a:pt x="994" y="660"/>
                  </a:lnTo>
                  <a:lnTo>
                    <a:pt x="986" y="684"/>
                  </a:lnTo>
                  <a:lnTo>
                    <a:pt x="977" y="707"/>
                  </a:lnTo>
                  <a:lnTo>
                    <a:pt x="967" y="729"/>
                  </a:lnTo>
                  <a:lnTo>
                    <a:pt x="955" y="750"/>
                  </a:lnTo>
                  <a:lnTo>
                    <a:pt x="944" y="772"/>
                  </a:lnTo>
                  <a:lnTo>
                    <a:pt x="930" y="793"/>
                  </a:lnTo>
                  <a:lnTo>
                    <a:pt x="916" y="813"/>
                  </a:lnTo>
                  <a:lnTo>
                    <a:pt x="901" y="832"/>
                  </a:lnTo>
                  <a:lnTo>
                    <a:pt x="885" y="851"/>
                  </a:lnTo>
                  <a:lnTo>
                    <a:pt x="868" y="868"/>
                  </a:lnTo>
                  <a:lnTo>
                    <a:pt x="850" y="885"/>
                  </a:lnTo>
                  <a:lnTo>
                    <a:pt x="832" y="901"/>
                  </a:lnTo>
                  <a:lnTo>
                    <a:pt x="812" y="916"/>
                  </a:lnTo>
                  <a:lnTo>
                    <a:pt x="793" y="930"/>
                  </a:lnTo>
                  <a:lnTo>
                    <a:pt x="772" y="944"/>
                  </a:lnTo>
                  <a:lnTo>
                    <a:pt x="751" y="955"/>
                  </a:lnTo>
                  <a:lnTo>
                    <a:pt x="730" y="967"/>
                  </a:lnTo>
                  <a:lnTo>
                    <a:pt x="707" y="977"/>
                  </a:lnTo>
                  <a:lnTo>
                    <a:pt x="684" y="986"/>
                  </a:lnTo>
                  <a:lnTo>
                    <a:pt x="659" y="994"/>
                  </a:lnTo>
                  <a:lnTo>
                    <a:pt x="635" y="1001"/>
                  </a:lnTo>
                  <a:lnTo>
                    <a:pt x="611" y="1007"/>
                  </a:lnTo>
                  <a:lnTo>
                    <a:pt x="586" y="1011"/>
                  </a:lnTo>
                  <a:lnTo>
                    <a:pt x="560" y="1014"/>
                  </a:lnTo>
                  <a:lnTo>
                    <a:pt x="535" y="1016"/>
                  </a:lnTo>
                  <a:lnTo>
                    <a:pt x="509" y="1017"/>
                  </a:lnTo>
                  <a:lnTo>
                    <a:pt x="509" y="1017"/>
                  </a:lnTo>
                  <a:lnTo>
                    <a:pt x="482" y="1016"/>
                  </a:lnTo>
                  <a:lnTo>
                    <a:pt x="457" y="1014"/>
                  </a:lnTo>
                  <a:lnTo>
                    <a:pt x="432" y="1011"/>
                  </a:lnTo>
                  <a:lnTo>
                    <a:pt x="406" y="1007"/>
                  </a:lnTo>
                  <a:lnTo>
                    <a:pt x="382" y="1001"/>
                  </a:lnTo>
                  <a:lnTo>
                    <a:pt x="358" y="994"/>
                  </a:lnTo>
                  <a:lnTo>
                    <a:pt x="334" y="986"/>
                  </a:lnTo>
                  <a:lnTo>
                    <a:pt x="311" y="977"/>
                  </a:lnTo>
                  <a:lnTo>
                    <a:pt x="289" y="967"/>
                  </a:lnTo>
                  <a:lnTo>
                    <a:pt x="267" y="955"/>
                  </a:lnTo>
                  <a:lnTo>
                    <a:pt x="245" y="944"/>
                  </a:lnTo>
                  <a:lnTo>
                    <a:pt x="224" y="930"/>
                  </a:lnTo>
                  <a:lnTo>
                    <a:pt x="205" y="916"/>
                  </a:lnTo>
                  <a:lnTo>
                    <a:pt x="185" y="901"/>
                  </a:lnTo>
                  <a:lnTo>
                    <a:pt x="167" y="885"/>
                  </a:lnTo>
                  <a:lnTo>
                    <a:pt x="150" y="868"/>
                  </a:lnTo>
                  <a:lnTo>
                    <a:pt x="132" y="851"/>
                  </a:lnTo>
                  <a:lnTo>
                    <a:pt x="116" y="832"/>
                  </a:lnTo>
                  <a:lnTo>
                    <a:pt x="101" y="813"/>
                  </a:lnTo>
                  <a:lnTo>
                    <a:pt x="88" y="793"/>
                  </a:lnTo>
                  <a:lnTo>
                    <a:pt x="74" y="772"/>
                  </a:lnTo>
                  <a:lnTo>
                    <a:pt x="62" y="750"/>
                  </a:lnTo>
                  <a:lnTo>
                    <a:pt x="51" y="729"/>
                  </a:lnTo>
                  <a:lnTo>
                    <a:pt x="40" y="707"/>
                  </a:lnTo>
                  <a:lnTo>
                    <a:pt x="31" y="684"/>
                  </a:lnTo>
                  <a:lnTo>
                    <a:pt x="23" y="660"/>
                  </a:lnTo>
                  <a:lnTo>
                    <a:pt x="16" y="635"/>
                  </a:lnTo>
                  <a:lnTo>
                    <a:pt x="10" y="611"/>
                  </a:lnTo>
                  <a:lnTo>
                    <a:pt x="7" y="586"/>
                  </a:lnTo>
                  <a:lnTo>
                    <a:pt x="4" y="561"/>
                  </a:lnTo>
                  <a:lnTo>
                    <a:pt x="1" y="535"/>
                  </a:lnTo>
                  <a:lnTo>
                    <a:pt x="0" y="509"/>
                  </a:lnTo>
                  <a:lnTo>
                    <a:pt x="0" y="509"/>
                  </a:lnTo>
                  <a:lnTo>
                    <a:pt x="1" y="482"/>
                  </a:lnTo>
                  <a:lnTo>
                    <a:pt x="4" y="457"/>
                  </a:lnTo>
                  <a:lnTo>
                    <a:pt x="7" y="432"/>
                  </a:lnTo>
                  <a:lnTo>
                    <a:pt x="10" y="406"/>
                  </a:lnTo>
                  <a:lnTo>
                    <a:pt x="16" y="382"/>
                  </a:lnTo>
                  <a:lnTo>
                    <a:pt x="23" y="358"/>
                  </a:lnTo>
                  <a:lnTo>
                    <a:pt x="31" y="334"/>
                  </a:lnTo>
                  <a:lnTo>
                    <a:pt x="40" y="311"/>
                  </a:lnTo>
                  <a:lnTo>
                    <a:pt x="51" y="289"/>
                  </a:lnTo>
                  <a:lnTo>
                    <a:pt x="62" y="266"/>
                  </a:lnTo>
                  <a:lnTo>
                    <a:pt x="74" y="245"/>
                  </a:lnTo>
                  <a:lnTo>
                    <a:pt x="88" y="225"/>
                  </a:lnTo>
                  <a:lnTo>
                    <a:pt x="101" y="205"/>
                  </a:lnTo>
                  <a:lnTo>
                    <a:pt x="116" y="185"/>
                  </a:lnTo>
                  <a:lnTo>
                    <a:pt x="132" y="167"/>
                  </a:lnTo>
                  <a:lnTo>
                    <a:pt x="150" y="150"/>
                  </a:lnTo>
                  <a:lnTo>
                    <a:pt x="167" y="132"/>
                  </a:lnTo>
                  <a:lnTo>
                    <a:pt x="185" y="116"/>
                  </a:lnTo>
                  <a:lnTo>
                    <a:pt x="205" y="101"/>
                  </a:lnTo>
                  <a:lnTo>
                    <a:pt x="224" y="88"/>
                  </a:lnTo>
                  <a:lnTo>
                    <a:pt x="245" y="74"/>
                  </a:lnTo>
                  <a:lnTo>
                    <a:pt x="267" y="62"/>
                  </a:lnTo>
                  <a:lnTo>
                    <a:pt x="289" y="51"/>
                  </a:lnTo>
                  <a:lnTo>
                    <a:pt x="311" y="40"/>
                  </a:lnTo>
                  <a:lnTo>
                    <a:pt x="334" y="31"/>
                  </a:lnTo>
                  <a:lnTo>
                    <a:pt x="358" y="23"/>
                  </a:lnTo>
                  <a:lnTo>
                    <a:pt x="382" y="16"/>
                  </a:lnTo>
                  <a:lnTo>
                    <a:pt x="406" y="10"/>
                  </a:lnTo>
                  <a:lnTo>
                    <a:pt x="432" y="6"/>
                  </a:lnTo>
                  <a:lnTo>
                    <a:pt x="457" y="4"/>
                  </a:lnTo>
                  <a:lnTo>
                    <a:pt x="482" y="1"/>
                  </a:lnTo>
                  <a:lnTo>
                    <a:pt x="509" y="0"/>
                  </a:lnTo>
                  <a:lnTo>
                    <a:pt x="509" y="0"/>
                  </a:lnTo>
                  <a:lnTo>
                    <a:pt x="535" y="1"/>
                  </a:lnTo>
                  <a:lnTo>
                    <a:pt x="560" y="4"/>
                  </a:lnTo>
                  <a:lnTo>
                    <a:pt x="586" y="6"/>
                  </a:lnTo>
                  <a:lnTo>
                    <a:pt x="611" y="10"/>
                  </a:lnTo>
                  <a:lnTo>
                    <a:pt x="635" y="16"/>
                  </a:lnTo>
                  <a:lnTo>
                    <a:pt x="659" y="23"/>
                  </a:lnTo>
                  <a:lnTo>
                    <a:pt x="684" y="31"/>
                  </a:lnTo>
                  <a:lnTo>
                    <a:pt x="707" y="40"/>
                  </a:lnTo>
                  <a:lnTo>
                    <a:pt x="730" y="51"/>
                  </a:lnTo>
                  <a:lnTo>
                    <a:pt x="751" y="62"/>
                  </a:lnTo>
                  <a:lnTo>
                    <a:pt x="772" y="74"/>
                  </a:lnTo>
                  <a:lnTo>
                    <a:pt x="793" y="88"/>
                  </a:lnTo>
                  <a:lnTo>
                    <a:pt x="812" y="101"/>
                  </a:lnTo>
                  <a:lnTo>
                    <a:pt x="832" y="116"/>
                  </a:lnTo>
                  <a:lnTo>
                    <a:pt x="850" y="132"/>
                  </a:lnTo>
                  <a:lnTo>
                    <a:pt x="868" y="150"/>
                  </a:lnTo>
                  <a:lnTo>
                    <a:pt x="885" y="167"/>
                  </a:lnTo>
                  <a:lnTo>
                    <a:pt x="901" y="185"/>
                  </a:lnTo>
                  <a:lnTo>
                    <a:pt x="916" y="205"/>
                  </a:lnTo>
                  <a:lnTo>
                    <a:pt x="930" y="225"/>
                  </a:lnTo>
                  <a:lnTo>
                    <a:pt x="944" y="245"/>
                  </a:lnTo>
                  <a:lnTo>
                    <a:pt x="955" y="266"/>
                  </a:lnTo>
                  <a:lnTo>
                    <a:pt x="967" y="289"/>
                  </a:lnTo>
                  <a:lnTo>
                    <a:pt x="977" y="311"/>
                  </a:lnTo>
                  <a:lnTo>
                    <a:pt x="986" y="334"/>
                  </a:lnTo>
                  <a:lnTo>
                    <a:pt x="994" y="358"/>
                  </a:lnTo>
                  <a:lnTo>
                    <a:pt x="1001" y="382"/>
                  </a:lnTo>
                  <a:lnTo>
                    <a:pt x="1007" y="406"/>
                  </a:lnTo>
                  <a:lnTo>
                    <a:pt x="1012" y="432"/>
                  </a:lnTo>
                  <a:lnTo>
                    <a:pt x="1014" y="457"/>
                  </a:lnTo>
                  <a:lnTo>
                    <a:pt x="1016" y="482"/>
                  </a:lnTo>
                  <a:lnTo>
                    <a:pt x="1017" y="509"/>
                  </a:lnTo>
                  <a:lnTo>
                    <a:pt x="1017" y="509"/>
                  </a:lnTo>
                  <a:close/>
                </a:path>
              </a:pathLst>
            </a:custGeom>
            <a:solidFill>
              <a:srgbClr val="646D7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5" name="Freeform 52">
              <a:extLst>
                <a:ext uri="{FF2B5EF4-FFF2-40B4-BE49-F238E27FC236}">
                  <a16:creationId xmlns="" xmlns:a16="http://schemas.microsoft.com/office/drawing/2014/main" id="{138BCD0E-59B4-48DC-BF1D-A246B7689D87}"/>
                </a:ext>
              </a:extLst>
            </p:cNvPr>
            <p:cNvSpPr>
              <a:spLocks noEditPoints="1"/>
            </p:cNvSpPr>
            <p:nvPr userDrawn="1"/>
          </p:nvSpPr>
          <p:spPr bwMode="auto">
            <a:xfrm>
              <a:off x="5208588" y="3181350"/>
              <a:ext cx="639763" cy="346075"/>
            </a:xfrm>
            <a:custGeom>
              <a:avLst/>
              <a:gdLst>
                <a:gd name="T0" fmla="*/ 91 w 805"/>
                <a:gd name="T1" fmla="*/ 434 h 436"/>
                <a:gd name="T2" fmla="*/ 41 w 805"/>
                <a:gd name="T3" fmla="*/ 409 h 436"/>
                <a:gd name="T4" fmla="*/ 9 w 805"/>
                <a:gd name="T5" fmla="*/ 366 h 436"/>
                <a:gd name="T6" fmla="*/ 0 w 805"/>
                <a:gd name="T7" fmla="*/ 322 h 436"/>
                <a:gd name="T8" fmla="*/ 14 w 805"/>
                <a:gd name="T9" fmla="*/ 268 h 436"/>
                <a:gd name="T10" fmla="*/ 51 w 805"/>
                <a:gd name="T11" fmla="*/ 228 h 436"/>
                <a:gd name="T12" fmla="*/ 102 w 805"/>
                <a:gd name="T13" fmla="*/ 209 h 436"/>
                <a:gd name="T14" fmla="*/ 138 w 805"/>
                <a:gd name="T15" fmla="*/ 211 h 436"/>
                <a:gd name="T16" fmla="*/ 138 w 805"/>
                <a:gd name="T17" fmla="*/ 164 h 436"/>
                <a:gd name="T18" fmla="*/ 161 w 805"/>
                <a:gd name="T19" fmla="*/ 115 h 436"/>
                <a:gd name="T20" fmla="*/ 205 w 805"/>
                <a:gd name="T21" fmla="*/ 83 h 436"/>
                <a:gd name="T22" fmla="*/ 249 w 805"/>
                <a:gd name="T23" fmla="*/ 73 h 436"/>
                <a:gd name="T24" fmla="*/ 299 w 805"/>
                <a:gd name="T25" fmla="*/ 86 h 436"/>
                <a:gd name="T26" fmla="*/ 334 w 805"/>
                <a:gd name="T27" fmla="*/ 42 h 436"/>
                <a:gd name="T28" fmla="*/ 380 w 805"/>
                <a:gd name="T29" fmla="*/ 12 h 436"/>
                <a:gd name="T30" fmla="*/ 433 w 805"/>
                <a:gd name="T31" fmla="*/ 0 h 436"/>
                <a:gd name="T32" fmla="*/ 482 w 805"/>
                <a:gd name="T33" fmla="*/ 4 h 436"/>
                <a:gd name="T34" fmla="*/ 537 w 805"/>
                <a:gd name="T35" fmla="*/ 28 h 436"/>
                <a:gd name="T36" fmla="*/ 581 w 805"/>
                <a:gd name="T37" fmla="*/ 72 h 436"/>
                <a:gd name="T38" fmla="*/ 609 w 805"/>
                <a:gd name="T39" fmla="*/ 103 h 436"/>
                <a:gd name="T40" fmla="*/ 643 w 805"/>
                <a:gd name="T41" fmla="*/ 107 h 436"/>
                <a:gd name="T42" fmla="*/ 678 w 805"/>
                <a:gd name="T43" fmla="*/ 127 h 436"/>
                <a:gd name="T44" fmla="*/ 698 w 805"/>
                <a:gd name="T45" fmla="*/ 162 h 436"/>
                <a:gd name="T46" fmla="*/ 702 w 805"/>
                <a:gd name="T47" fmla="*/ 198 h 436"/>
                <a:gd name="T48" fmla="*/ 732 w 805"/>
                <a:gd name="T49" fmla="*/ 216 h 436"/>
                <a:gd name="T50" fmla="*/ 774 w 805"/>
                <a:gd name="T51" fmla="*/ 245 h 436"/>
                <a:gd name="T52" fmla="*/ 801 w 805"/>
                <a:gd name="T53" fmla="*/ 290 h 436"/>
                <a:gd name="T54" fmla="*/ 804 w 805"/>
                <a:gd name="T55" fmla="*/ 333 h 436"/>
                <a:gd name="T56" fmla="*/ 786 w 805"/>
                <a:gd name="T57" fmla="*/ 385 h 436"/>
                <a:gd name="T58" fmla="*/ 746 w 805"/>
                <a:gd name="T59" fmla="*/ 422 h 436"/>
                <a:gd name="T60" fmla="*/ 692 w 805"/>
                <a:gd name="T61" fmla="*/ 436 h 436"/>
                <a:gd name="T62" fmla="*/ 93 w 805"/>
                <a:gd name="T63" fmla="*/ 224 h 436"/>
                <a:gd name="T64" fmla="*/ 51 w 805"/>
                <a:gd name="T65" fmla="*/ 245 h 436"/>
                <a:gd name="T66" fmla="*/ 22 w 805"/>
                <a:gd name="T67" fmla="*/ 283 h 436"/>
                <a:gd name="T68" fmla="*/ 14 w 805"/>
                <a:gd name="T69" fmla="*/ 322 h 436"/>
                <a:gd name="T70" fmla="*/ 26 w 805"/>
                <a:gd name="T71" fmla="*/ 369 h 436"/>
                <a:gd name="T72" fmla="*/ 58 w 805"/>
                <a:gd name="T73" fmla="*/ 405 h 436"/>
                <a:gd name="T74" fmla="*/ 104 w 805"/>
                <a:gd name="T75" fmla="*/ 421 h 436"/>
                <a:gd name="T76" fmla="*/ 712 w 805"/>
                <a:gd name="T77" fmla="*/ 420 h 436"/>
                <a:gd name="T78" fmla="*/ 755 w 805"/>
                <a:gd name="T79" fmla="*/ 399 h 436"/>
                <a:gd name="T80" fmla="*/ 784 w 805"/>
                <a:gd name="T81" fmla="*/ 361 h 436"/>
                <a:gd name="T82" fmla="*/ 792 w 805"/>
                <a:gd name="T83" fmla="*/ 322 h 436"/>
                <a:gd name="T84" fmla="*/ 779 w 805"/>
                <a:gd name="T85" fmla="*/ 275 h 436"/>
                <a:gd name="T86" fmla="*/ 748 w 805"/>
                <a:gd name="T87" fmla="*/ 239 h 436"/>
                <a:gd name="T88" fmla="*/ 702 w 805"/>
                <a:gd name="T89" fmla="*/ 223 h 436"/>
                <a:gd name="T90" fmla="*/ 683 w 805"/>
                <a:gd name="T91" fmla="*/ 213 h 436"/>
                <a:gd name="T92" fmla="*/ 688 w 805"/>
                <a:gd name="T93" fmla="*/ 179 h 436"/>
                <a:gd name="T94" fmla="*/ 668 w 805"/>
                <a:gd name="T95" fmla="*/ 137 h 436"/>
                <a:gd name="T96" fmla="*/ 626 w 805"/>
                <a:gd name="T97" fmla="*/ 117 h 436"/>
                <a:gd name="T98" fmla="*/ 589 w 805"/>
                <a:gd name="T99" fmla="*/ 123 h 436"/>
                <a:gd name="T100" fmla="*/ 572 w 805"/>
                <a:gd name="T101" fmla="*/ 84 h 436"/>
                <a:gd name="T102" fmla="*/ 533 w 805"/>
                <a:gd name="T103" fmla="*/ 41 h 436"/>
                <a:gd name="T104" fmla="*/ 480 w 805"/>
                <a:gd name="T105" fmla="*/ 17 h 436"/>
                <a:gd name="T106" fmla="*/ 434 w 805"/>
                <a:gd name="T107" fmla="*/ 14 h 436"/>
                <a:gd name="T108" fmla="*/ 382 w 805"/>
                <a:gd name="T109" fmla="*/ 26 h 436"/>
                <a:gd name="T110" fmla="*/ 339 w 805"/>
                <a:gd name="T111" fmla="*/ 55 h 436"/>
                <a:gd name="T112" fmla="*/ 308 w 805"/>
                <a:gd name="T113" fmla="*/ 98 h 436"/>
                <a:gd name="T114" fmla="*/ 275 w 805"/>
                <a:gd name="T115" fmla="*/ 91 h 436"/>
                <a:gd name="T116" fmla="*/ 229 w 805"/>
                <a:gd name="T117" fmla="*/ 89 h 436"/>
                <a:gd name="T118" fmla="*/ 185 w 805"/>
                <a:gd name="T119" fmla="*/ 110 h 436"/>
                <a:gd name="T120" fmla="*/ 156 w 805"/>
                <a:gd name="T121" fmla="*/ 148 h 436"/>
                <a:gd name="T122" fmla="*/ 150 w 805"/>
                <a:gd name="T123" fmla="*/ 187 h 436"/>
                <a:gd name="T124" fmla="*/ 146 w 805"/>
                <a:gd name="T125" fmla="*/ 228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05" h="436">
                  <a:moveTo>
                    <a:pt x="692" y="436"/>
                  </a:moveTo>
                  <a:lnTo>
                    <a:pt x="114" y="436"/>
                  </a:lnTo>
                  <a:lnTo>
                    <a:pt x="114" y="436"/>
                  </a:lnTo>
                  <a:lnTo>
                    <a:pt x="102" y="435"/>
                  </a:lnTo>
                  <a:lnTo>
                    <a:pt x="91" y="434"/>
                  </a:lnTo>
                  <a:lnTo>
                    <a:pt x="79" y="430"/>
                  </a:lnTo>
                  <a:lnTo>
                    <a:pt x="69" y="427"/>
                  </a:lnTo>
                  <a:lnTo>
                    <a:pt x="60" y="422"/>
                  </a:lnTo>
                  <a:lnTo>
                    <a:pt x="51" y="416"/>
                  </a:lnTo>
                  <a:lnTo>
                    <a:pt x="41" y="409"/>
                  </a:lnTo>
                  <a:lnTo>
                    <a:pt x="33" y="402"/>
                  </a:lnTo>
                  <a:lnTo>
                    <a:pt x="26" y="394"/>
                  </a:lnTo>
                  <a:lnTo>
                    <a:pt x="20" y="385"/>
                  </a:lnTo>
                  <a:lnTo>
                    <a:pt x="14" y="376"/>
                  </a:lnTo>
                  <a:lnTo>
                    <a:pt x="9" y="366"/>
                  </a:lnTo>
                  <a:lnTo>
                    <a:pt x="6" y="355"/>
                  </a:lnTo>
                  <a:lnTo>
                    <a:pt x="2" y="345"/>
                  </a:lnTo>
                  <a:lnTo>
                    <a:pt x="1" y="333"/>
                  </a:lnTo>
                  <a:lnTo>
                    <a:pt x="0" y="322"/>
                  </a:lnTo>
                  <a:lnTo>
                    <a:pt x="0" y="322"/>
                  </a:lnTo>
                  <a:lnTo>
                    <a:pt x="1" y="310"/>
                  </a:lnTo>
                  <a:lnTo>
                    <a:pt x="2" y="299"/>
                  </a:lnTo>
                  <a:lnTo>
                    <a:pt x="6" y="289"/>
                  </a:lnTo>
                  <a:lnTo>
                    <a:pt x="9" y="278"/>
                  </a:lnTo>
                  <a:lnTo>
                    <a:pt x="14" y="268"/>
                  </a:lnTo>
                  <a:lnTo>
                    <a:pt x="20" y="259"/>
                  </a:lnTo>
                  <a:lnTo>
                    <a:pt x="26" y="249"/>
                  </a:lnTo>
                  <a:lnTo>
                    <a:pt x="33" y="241"/>
                  </a:lnTo>
                  <a:lnTo>
                    <a:pt x="41" y="234"/>
                  </a:lnTo>
                  <a:lnTo>
                    <a:pt x="51" y="228"/>
                  </a:lnTo>
                  <a:lnTo>
                    <a:pt x="60" y="222"/>
                  </a:lnTo>
                  <a:lnTo>
                    <a:pt x="69" y="217"/>
                  </a:lnTo>
                  <a:lnTo>
                    <a:pt x="79" y="214"/>
                  </a:lnTo>
                  <a:lnTo>
                    <a:pt x="91" y="211"/>
                  </a:lnTo>
                  <a:lnTo>
                    <a:pt x="102" y="209"/>
                  </a:lnTo>
                  <a:lnTo>
                    <a:pt x="114" y="209"/>
                  </a:lnTo>
                  <a:lnTo>
                    <a:pt x="114" y="209"/>
                  </a:lnTo>
                  <a:lnTo>
                    <a:pt x="125" y="209"/>
                  </a:lnTo>
                  <a:lnTo>
                    <a:pt x="138" y="211"/>
                  </a:lnTo>
                  <a:lnTo>
                    <a:pt x="138" y="211"/>
                  </a:lnTo>
                  <a:lnTo>
                    <a:pt x="136" y="199"/>
                  </a:lnTo>
                  <a:lnTo>
                    <a:pt x="136" y="187"/>
                  </a:lnTo>
                  <a:lnTo>
                    <a:pt x="136" y="187"/>
                  </a:lnTo>
                  <a:lnTo>
                    <a:pt x="136" y="176"/>
                  </a:lnTo>
                  <a:lnTo>
                    <a:pt x="138" y="164"/>
                  </a:lnTo>
                  <a:lnTo>
                    <a:pt x="140" y="153"/>
                  </a:lnTo>
                  <a:lnTo>
                    <a:pt x="144" y="142"/>
                  </a:lnTo>
                  <a:lnTo>
                    <a:pt x="148" y="133"/>
                  </a:lnTo>
                  <a:lnTo>
                    <a:pt x="154" y="124"/>
                  </a:lnTo>
                  <a:lnTo>
                    <a:pt x="161" y="115"/>
                  </a:lnTo>
                  <a:lnTo>
                    <a:pt x="168" y="107"/>
                  </a:lnTo>
                  <a:lnTo>
                    <a:pt x="176" y="100"/>
                  </a:lnTo>
                  <a:lnTo>
                    <a:pt x="185" y="93"/>
                  </a:lnTo>
                  <a:lnTo>
                    <a:pt x="194" y="87"/>
                  </a:lnTo>
                  <a:lnTo>
                    <a:pt x="205" y="83"/>
                  </a:lnTo>
                  <a:lnTo>
                    <a:pt x="215" y="79"/>
                  </a:lnTo>
                  <a:lnTo>
                    <a:pt x="226" y="76"/>
                  </a:lnTo>
                  <a:lnTo>
                    <a:pt x="237" y="75"/>
                  </a:lnTo>
                  <a:lnTo>
                    <a:pt x="249" y="73"/>
                  </a:lnTo>
                  <a:lnTo>
                    <a:pt x="249" y="73"/>
                  </a:lnTo>
                  <a:lnTo>
                    <a:pt x="262" y="75"/>
                  </a:lnTo>
                  <a:lnTo>
                    <a:pt x="275" y="77"/>
                  </a:lnTo>
                  <a:lnTo>
                    <a:pt x="288" y="80"/>
                  </a:lnTo>
                  <a:lnTo>
                    <a:pt x="299" y="86"/>
                  </a:lnTo>
                  <a:lnTo>
                    <a:pt x="299" y="86"/>
                  </a:lnTo>
                  <a:lnTo>
                    <a:pt x="305" y="76"/>
                  </a:lnTo>
                  <a:lnTo>
                    <a:pt x="312" y="66"/>
                  </a:lnTo>
                  <a:lnTo>
                    <a:pt x="319" y="58"/>
                  </a:lnTo>
                  <a:lnTo>
                    <a:pt x="326" y="49"/>
                  </a:lnTo>
                  <a:lnTo>
                    <a:pt x="334" y="42"/>
                  </a:lnTo>
                  <a:lnTo>
                    <a:pt x="342" y="35"/>
                  </a:lnTo>
                  <a:lnTo>
                    <a:pt x="351" y="28"/>
                  </a:lnTo>
                  <a:lnTo>
                    <a:pt x="360" y="23"/>
                  </a:lnTo>
                  <a:lnTo>
                    <a:pt x="369" y="17"/>
                  </a:lnTo>
                  <a:lnTo>
                    <a:pt x="380" y="12"/>
                  </a:lnTo>
                  <a:lnTo>
                    <a:pt x="389" y="9"/>
                  </a:lnTo>
                  <a:lnTo>
                    <a:pt x="400" y="5"/>
                  </a:lnTo>
                  <a:lnTo>
                    <a:pt x="411" y="3"/>
                  </a:lnTo>
                  <a:lnTo>
                    <a:pt x="421" y="1"/>
                  </a:lnTo>
                  <a:lnTo>
                    <a:pt x="433" y="0"/>
                  </a:lnTo>
                  <a:lnTo>
                    <a:pt x="444" y="0"/>
                  </a:lnTo>
                  <a:lnTo>
                    <a:pt x="444" y="0"/>
                  </a:lnTo>
                  <a:lnTo>
                    <a:pt x="457" y="0"/>
                  </a:lnTo>
                  <a:lnTo>
                    <a:pt x="469" y="2"/>
                  </a:lnTo>
                  <a:lnTo>
                    <a:pt x="482" y="4"/>
                  </a:lnTo>
                  <a:lnTo>
                    <a:pt x="494" y="7"/>
                  </a:lnTo>
                  <a:lnTo>
                    <a:pt x="505" y="11"/>
                  </a:lnTo>
                  <a:lnTo>
                    <a:pt x="517" y="16"/>
                  </a:lnTo>
                  <a:lnTo>
                    <a:pt x="527" y="22"/>
                  </a:lnTo>
                  <a:lnTo>
                    <a:pt x="537" y="28"/>
                  </a:lnTo>
                  <a:lnTo>
                    <a:pt x="548" y="35"/>
                  </a:lnTo>
                  <a:lnTo>
                    <a:pt x="557" y="43"/>
                  </a:lnTo>
                  <a:lnTo>
                    <a:pt x="565" y="53"/>
                  </a:lnTo>
                  <a:lnTo>
                    <a:pt x="573" y="62"/>
                  </a:lnTo>
                  <a:lnTo>
                    <a:pt x="581" y="72"/>
                  </a:lnTo>
                  <a:lnTo>
                    <a:pt x="587" y="83"/>
                  </a:lnTo>
                  <a:lnTo>
                    <a:pt x="593" y="94"/>
                  </a:lnTo>
                  <a:lnTo>
                    <a:pt x="598" y="106"/>
                  </a:lnTo>
                  <a:lnTo>
                    <a:pt x="598" y="106"/>
                  </a:lnTo>
                  <a:lnTo>
                    <a:pt x="609" y="103"/>
                  </a:lnTo>
                  <a:lnTo>
                    <a:pt x="619" y="103"/>
                  </a:lnTo>
                  <a:lnTo>
                    <a:pt x="619" y="103"/>
                  </a:lnTo>
                  <a:lnTo>
                    <a:pt x="627" y="103"/>
                  </a:lnTo>
                  <a:lnTo>
                    <a:pt x="635" y="104"/>
                  </a:lnTo>
                  <a:lnTo>
                    <a:pt x="643" y="107"/>
                  </a:lnTo>
                  <a:lnTo>
                    <a:pt x="651" y="109"/>
                  </a:lnTo>
                  <a:lnTo>
                    <a:pt x="658" y="112"/>
                  </a:lnTo>
                  <a:lnTo>
                    <a:pt x="665" y="117"/>
                  </a:lnTo>
                  <a:lnTo>
                    <a:pt x="672" y="122"/>
                  </a:lnTo>
                  <a:lnTo>
                    <a:pt x="678" y="127"/>
                  </a:lnTo>
                  <a:lnTo>
                    <a:pt x="683" y="133"/>
                  </a:lnTo>
                  <a:lnTo>
                    <a:pt x="688" y="140"/>
                  </a:lnTo>
                  <a:lnTo>
                    <a:pt x="693" y="147"/>
                  </a:lnTo>
                  <a:lnTo>
                    <a:pt x="696" y="154"/>
                  </a:lnTo>
                  <a:lnTo>
                    <a:pt x="698" y="162"/>
                  </a:lnTo>
                  <a:lnTo>
                    <a:pt x="701" y="170"/>
                  </a:lnTo>
                  <a:lnTo>
                    <a:pt x="702" y="178"/>
                  </a:lnTo>
                  <a:lnTo>
                    <a:pt x="703" y="187"/>
                  </a:lnTo>
                  <a:lnTo>
                    <a:pt x="703" y="187"/>
                  </a:lnTo>
                  <a:lnTo>
                    <a:pt x="702" y="198"/>
                  </a:lnTo>
                  <a:lnTo>
                    <a:pt x="700" y="209"/>
                  </a:lnTo>
                  <a:lnTo>
                    <a:pt x="700" y="209"/>
                  </a:lnTo>
                  <a:lnTo>
                    <a:pt x="711" y="210"/>
                  </a:lnTo>
                  <a:lnTo>
                    <a:pt x="721" y="213"/>
                  </a:lnTo>
                  <a:lnTo>
                    <a:pt x="732" y="216"/>
                  </a:lnTo>
                  <a:lnTo>
                    <a:pt x="741" y="220"/>
                  </a:lnTo>
                  <a:lnTo>
                    <a:pt x="750" y="225"/>
                  </a:lnTo>
                  <a:lnTo>
                    <a:pt x="759" y="231"/>
                  </a:lnTo>
                  <a:lnTo>
                    <a:pt x="767" y="237"/>
                  </a:lnTo>
                  <a:lnTo>
                    <a:pt x="774" y="245"/>
                  </a:lnTo>
                  <a:lnTo>
                    <a:pt x="781" y="253"/>
                  </a:lnTo>
                  <a:lnTo>
                    <a:pt x="787" y="261"/>
                  </a:lnTo>
                  <a:lnTo>
                    <a:pt x="793" y="270"/>
                  </a:lnTo>
                  <a:lnTo>
                    <a:pt x="797" y="279"/>
                  </a:lnTo>
                  <a:lnTo>
                    <a:pt x="801" y="290"/>
                  </a:lnTo>
                  <a:lnTo>
                    <a:pt x="803" y="300"/>
                  </a:lnTo>
                  <a:lnTo>
                    <a:pt x="804" y="310"/>
                  </a:lnTo>
                  <a:lnTo>
                    <a:pt x="805" y="322"/>
                  </a:lnTo>
                  <a:lnTo>
                    <a:pt x="805" y="322"/>
                  </a:lnTo>
                  <a:lnTo>
                    <a:pt x="804" y="333"/>
                  </a:lnTo>
                  <a:lnTo>
                    <a:pt x="803" y="345"/>
                  </a:lnTo>
                  <a:lnTo>
                    <a:pt x="800" y="355"/>
                  </a:lnTo>
                  <a:lnTo>
                    <a:pt x="796" y="366"/>
                  </a:lnTo>
                  <a:lnTo>
                    <a:pt x="792" y="376"/>
                  </a:lnTo>
                  <a:lnTo>
                    <a:pt x="786" y="385"/>
                  </a:lnTo>
                  <a:lnTo>
                    <a:pt x="779" y="394"/>
                  </a:lnTo>
                  <a:lnTo>
                    <a:pt x="772" y="402"/>
                  </a:lnTo>
                  <a:lnTo>
                    <a:pt x="764" y="409"/>
                  </a:lnTo>
                  <a:lnTo>
                    <a:pt x="755" y="416"/>
                  </a:lnTo>
                  <a:lnTo>
                    <a:pt x="746" y="422"/>
                  </a:lnTo>
                  <a:lnTo>
                    <a:pt x="736" y="427"/>
                  </a:lnTo>
                  <a:lnTo>
                    <a:pt x="726" y="430"/>
                  </a:lnTo>
                  <a:lnTo>
                    <a:pt x="715" y="434"/>
                  </a:lnTo>
                  <a:lnTo>
                    <a:pt x="703" y="435"/>
                  </a:lnTo>
                  <a:lnTo>
                    <a:pt x="692" y="436"/>
                  </a:lnTo>
                  <a:lnTo>
                    <a:pt x="692" y="436"/>
                  </a:lnTo>
                  <a:close/>
                  <a:moveTo>
                    <a:pt x="114" y="223"/>
                  </a:moveTo>
                  <a:lnTo>
                    <a:pt x="114" y="223"/>
                  </a:lnTo>
                  <a:lnTo>
                    <a:pt x="104" y="223"/>
                  </a:lnTo>
                  <a:lnTo>
                    <a:pt x="93" y="224"/>
                  </a:lnTo>
                  <a:lnTo>
                    <a:pt x="84" y="226"/>
                  </a:lnTo>
                  <a:lnTo>
                    <a:pt x="75" y="230"/>
                  </a:lnTo>
                  <a:lnTo>
                    <a:pt x="67" y="234"/>
                  </a:lnTo>
                  <a:lnTo>
                    <a:pt x="58" y="239"/>
                  </a:lnTo>
                  <a:lnTo>
                    <a:pt x="51" y="245"/>
                  </a:lnTo>
                  <a:lnTo>
                    <a:pt x="44" y="252"/>
                  </a:lnTo>
                  <a:lnTo>
                    <a:pt x="37" y="259"/>
                  </a:lnTo>
                  <a:lnTo>
                    <a:pt x="31" y="267"/>
                  </a:lnTo>
                  <a:lnTo>
                    <a:pt x="26" y="275"/>
                  </a:lnTo>
                  <a:lnTo>
                    <a:pt x="22" y="283"/>
                  </a:lnTo>
                  <a:lnTo>
                    <a:pt x="18" y="292"/>
                  </a:lnTo>
                  <a:lnTo>
                    <a:pt x="16" y="302"/>
                  </a:lnTo>
                  <a:lnTo>
                    <a:pt x="15" y="312"/>
                  </a:lnTo>
                  <a:lnTo>
                    <a:pt x="14" y="322"/>
                  </a:lnTo>
                  <a:lnTo>
                    <a:pt x="14" y="322"/>
                  </a:lnTo>
                  <a:lnTo>
                    <a:pt x="15" y="332"/>
                  </a:lnTo>
                  <a:lnTo>
                    <a:pt x="16" y="343"/>
                  </a:lnTo>
                  <a:lnTo>
                    <a:pt x="18" y="352"/>
                  </a:lnTo>
                  <a:lnTo>
                    <a:pt x="22" y="361"/>
                  </a:lnTo>
                  <a:lnTo>
                    <a:pt x="26" y="369"/>
                  </a:lnTo>
                  <a:lnTo>
                    <a:pt x="31" y="377"/>
                  </a:lnTo>
                  <a:lnTo>
                    <a:pt x="37" y="385"/>
                  </a:lnTo>
                  <a:lnTo>
                    <a:pt x="44" y="392"/>
                  </a:lnTo>
                  <a:lnTo>
                    <a:pt x="51" y="399"/>
                  </a:lnTo>
                  <a:lnTo>
                    <a:pt x="58" y="405"/>
                  </a:lnTo>
                  <a:lnTo>
                    <a:pt x="67" y="409"/>
                  </a:lnTo>
                  <a:lnTo>
                    <a:pt x="75" y="414"/>
                  </a:lnTo>
                  <a:lnTo>
                    <a:pt x="84" y="417"/>
                  </a:lnTo>
                  <a:lnTo>
                    <a:pt x="93" y="420"/>
                  </a:lnTo>
                  <a:lnTo>
                    <a:pt x="104" y="421"/>
                  </a:lnTo>
                  <a:lnTo>
                    <a:pt x="114" y="422"/>
                  </a:lnTo>
                  <a:lnTo>
                    <a:pt x="692" y="422"/>
                  </a:lnTo>
                  <a:lnTo>
                    <a:pt x="692" y="422"/>
                  </a:lnTo>
                  <a:lnTo>
                    <a:pt x="702" y="421"/>
                  </a:lnTo>
                  <a:lnTo>
                    <a:pt x="712" y="420"/>
                  </a:lnTo>
                  <a:lnTo>
                    <a:pt x="721" y="417"/>
                  </a:lnTo>
                  <a:lnTo>
                    <a:pt x="731" y="414"/>
                  </a:lnTo>
                  <a:lnTo>
                    <a:pt x="740" y="409"/>
                  </a:lnTo>
                  <a:lnTo>
                    <a:pt x="748" y="405"/>
                  </a:lnTo>
                  <a:lnTo>
                    <a:pt x="755" y="399"/>
                  </a:lnTo>
                  <a:lnTo>
                    <a:pt x="763" y="392"/>
                  </a:lnTo>
                  <a:lnTo>
                    <a:pt x="769" y="385"/>
                  </a:lnTo>
                  <a:lnTo>
                    <a:pt x="774" y="377"/>
                  </a:lnTo>
                  <a:lnTo>
                    <a:pt x="779" y="369"/>
                  </a:lnTo>
                  <a:lnTo>
                    <a:pt x="784" y="361"/>
                  </a:lnTo>
                  <a:lnTo>
                    <a:pt x="787" y="352"/>
                  </a:lnTo>
                  <a:lnTo>
                    <a:pt x="789" y="343"/>
                  </a:lnTo>
                  <a:lnTo>
                    <a:pt x="790" y="332"/>
                  </a:lnTo>
                  <a:lnTo>
                    <a:pt x="792" y="322"/>
                  </a:lnTo>
                  <a:lnTo>
                    <a:pt x="792" y="322"/>
                  </a:lnTo>
                  <a:lnTo>
                    <a:pt x="790" y="312"/>
                  </a:lnTo>
                  <a:lnTo>
                    <a:pt x="789" y="302"/>
                  </a:lnTo>
                  <a:lnTo>
                    <a:pt x="787" y="292"/>
                  </a:lnTo>
                  <a:lnTo>
                    <a:pt x="784" y="283"/>
                  </a:lnTo>
                  <a:lnTo>
                    <a:pt x="779" y="275"/>
                  </a:lnTo>
                  <a:lnTo>
                    <a:pt x="774" y="267"/>
                  </a:lnTo>
                  <a:lnTo>
                    <a:pt x="769" y="259"/>
                  </a:lnTo>
                  <a:lnTo>
                    <a:pt x="763" y="252"/>
                  </a:lnTo>
                  <a:lnTo>
                    <a:pt x="755" y="245"/>
                  </a:lnTo>
                  <a:lnTo>
                    <a:pt x="748" y="239"/>
                  </a:lnTo>
                  <a:lnTo>
                    <a:pt x="740" y="234"/>
                  </a:lnTo>
                  <a:lnTo>
                    <a:pt x="731" y="230"/>
                  </a:lnTo>
                  <a:lnTo>
                    <a:pt x="721" y="226"/>
                  </a:lnTo>
                  <a:lnTo>
                    <a:pt x="712" y="224"/>
                  </a:lnTo>
                  <a:lnTo>
                    <a:pt x="702" y="223"/>
                  </a:lnTo>
                  <a:lnTo>
                    <a:pt x="692" y="223"/>
                  </a:lnTo>
                  <a:lnTo>
                    <a:pt x="692" y="223"/>
                  </a:lnTo>
                  <a:lnTo>
                    <a:pt x="690" y="223"/>
                  </a:lnTo>
                  <a:lnTo>
                    <a:pt x="680" y="223"/>
                  </a:lnTo>
                  <a:lnTo>
                    <a:pt x="683" y="213"/>
                  </a:lnTo>
                  <a:lnTo>
                    <a:pt x="683" y="213"/>
                  </a:lnTo>
                  <a:lnTo>
                    <a:pt x="688" y="200"/>
                  </a:lnTo>
                  <a:lnTo>
                    <a:pt x="689" y="187"/>
                  </a:lnTo>
                  <a:lnTo>
                    <a:pt x="689" y="187"/>
                  </a:lnTo>
                  <a:lnTo>
                    <a:pt x="688" y="179"/>
                  </a:lnTo>
                  <a:lnTo>
                    <a:pt x="688" y="172"/>
                  </a:lnTo>
                  <a:lnTo>
                    <a:pt x="686" y="167"/>
                  </a:lnTo>
                  <a:lnTo>
                    <a:pt x="683" y="160"/>
                  </a:lnTo>
                  <a:lnTo>
                    <a:pt x="677" y="148"/>
                  </a:lnTo>
                  <a:lnTo>
                    <a:pt x="668" y="137"/>
                  </a:lnTo>
                  <a:lnTo>
                    <a:pt x="658" y="129"/>
                  </a:lnTo>
                  <a:lnTo>
                    <a:pt x="645" y="122"/>
                  </a:lnTo>
                  <a:lnTo>
                    <a:pt x="640" y="119"/>
                  </a:lnTo>
                  <a:lnTo>
                    <a:pt x="633" y="118"/>
                  </a:lnTo>
                  <a:lnTo>
                    <a:pt x="626" y="117"/>
                  </a:lnTo>
                  <a:lnTo>
                    <a:pt x="619" y="117"/>
                  </a:lnTo>
                  <a:lnTo>
                    <a:pt x="619" y="117"/>
                  </a:lnTo>
                  <a:lnTo>
                    <a:pt x="608" y="117"/>
                  </a:lnTo>
                  <a:lnTo>
                    <a:pt x="596" y="121"/>
                  </a:lnTo>
                  <a:lnTo>
                    <a:pt x="589" y="123"/>
                  </a:lnTo>
                  <a:lnTo>
                    <a:pt x="587" y="116"/>
                  </a:lnTo>
                  <a:lnTo>
                    <a:pt x="587" y="116"/>
                  </a:lnTo>
                  <a:lnTo>
                    <a:pt x="583" y="104"/>
                  </a:lnTo>
                  <a:lnTo>
                    <a:pt x="578" y="94"/>
                  </a:lnTo>
                  <a:lnTo>
                    <a:pt x="572" y="84"/>
                  </a:lnTo>
                  <a:lnTo>
                    <a:pt x="565" y="75"/>
                  </a:lnTo>
                  <a:lnTo>
                    <a:pt x="558" y="65"/>
                  </a:lnTo>
                  <a:lnTo>
                    <a:pt x="550" y="56"/>
                  </a:lnTo>
                  <a:lnTo>
                    <a:pt x="542" y="49"/>
                  </a:lnTo>
                  <a:lnTo>
                    <a:pt x="533" y="41"/>
                  </a:lnTo>
                  <a:lnTo>
                    <a:pt x="522" y="35"/>
                  </a:lnTo>
                  <a:lnTo>
                    <a:pt x="512" y="30"/>
                  </a:lnTo>
                  <a:lnTo>
                    <a:pt x="502" y="25"/>
                  </a:lnTo>
                  <a:lnTo>
                    <a:pt x="491" y="20"/>
                  </a:lnTo>
                  <a:lnTo>
                    <a:pt x="480" y="17"/>
                  </a:lnTo>
                  <a:lnTo>
                    <a:pt x="468" y="15"/>
                  </a:lnTo>
                  <a:lnTo>
                    <a:pt x="457" y="14"/>
                  </a:lnTo>
                  <a:lnTo>
                    <a:pt x="444" y="14"/>
                  </a:lnTo>
                  <a:lnTo>
                    <a:pt x="444" y="14"/>
                  </a:lnTo>
                  <a:lnTo>
                    <a:pt x="434" y="14"/>
                  </a:lnTo>
                  <a:lnTo>
                    <a:pt x="422" y="15"/>
                  </a:lnTo>
                  <a:lnTo>
                    <a:pt x="412" y="17"/>
                  </a:lnTo>
                  <a:lnTo>
                    <a:pt x="402" y="19"/>
                  </a:lnTo>
                  <a:lnTo>
                    <a:pt x="392" y="23"/>
                  </a:lnTo>
                  <a:lnTo>
                    <a:pt x="382" y="26"/>
                  </a:lnTo>
                  <a:lnTo>
                    <a:pt x="373" y="31"/>
                  </a:lnTo>
                  <a:lnTo>
                    <a:pt x="365" y="37"/>
                  </a:lnTo>
                  <a:lnTo>
                    <a:pt x="356" y="42"/>
                  </a:lnTo>
                  <a:lnTo>
                    <a:pt x="347" y="48"/>
                  </a:lnTo>
                  <a:lnTo>
                    <a:pt x="339" y="55"/>
                  </a:lnTo>
                  <a:lnTo>
                    <a:pt x="333" y="63"/>
                  </a:lnTo>
                  <a:lnTo>
                    <a:pt x="326" y="71"/>
                  </a:lnTo>
                  <a:lnTo>
                    <a:pt x="320" y="79"/>
                  </a:lnTo>
                  <a:lnTo>
                    <a:pt x="314" y="88"/>
                  </a:lnTo>
                  <a:lnTo>
                    <a:pt x="308" y="98"/>
                  </a:lnTo>
                  <a:lnTo>
                    <a:pt x="305" y="104"/>
                  </a:lnTo>
                  <a:lnTo>
                    <a:pt x="299" y="101"/>
                  </a:lnTo>
                  <a:lnTo>
                    <a:pt x="299" y="101"/>
                  </a:lnTo>
                  <a:lnTo>
                    <a:pt x="288" y="95"/>
                  </a:lnTo>
                  <a:lnTo>
                    <a:pt x="275" y="91"/>
                  </a:lnTo>
                  <a:lnTo>
                    <a:pt x="262" y="88"/>
                  </a:lnTo>
                  <a:lnTo>
                    <a:pt x="249" y="87"/>
                  </a:lnTo>
                  <a:lnTo>
                    <a:pt x="249" y="87"/>
                  </a:lnTo>
                  <a:lnTo>
                    <a:pt x="238" y="88"/>
                  </a:lnTo>
                  <a:lnTo>
                    <a:pt x="229" y="89"/>
                  </a:lnTo>
                  <a:lnTo>
                    <a:pt x="219" y="92"/>
                  </a:lnTo>
                  <a:lnTo>
                    <a:pt x="209" y="95"/>
                  </a:lnTo>
                  <a:lnTo>
                    <a:pt x="201" y="100"/>
                  </a:lnTo>
                  <a:lnTo>
                    <a:pt x="193" y="104"/>
                  </a:lnTo>
                  <a:lnTo>
                    <a:pt x="185" y="110"/>
                  </a:lnTo>
                  <a:lnTo>
                    <a:pt x="178" y="117"/>
                  </a:lnTo>
                  <a:lnTo>
                    <a:pt x="171" y="124"/>
                  </a:lnTo>
                  <a:lnTo>
                    <a:pt x="166" y="131"/>
                  </a:lnTo>
                  <a:lnTo>
                    <a:pt x="161" y="139"/>
                  </a:lnTo>
                  <a:lnTo>
                    <a:pt x="156" y="148"/>
                  </a:lnTo>
                  <a:lnTo>
                    <a:pt x="153" y="157"/>
                  </a:lnTo>
                  <a:lnTo>
                    <a:pt x="151" y="167"/>
                  </a:lnTo>
                  <a:lnTo>
                    <a:pt x="150" y="177"/>
                  </a:lnTo>
                  <a:lnTo>
                    <a:pt x="150" y="187"/>
                  </a:lnTo>
                  <a:lnTo>
                    <a:pt x="150" y="187"/>
                  </a:lnTo>
                  <a:lnTo>
                    <a:pt x="151" y="203"/>
                  </a:lnTo>
                  <a:lnTo>
                    <a:pt x="154" y="218"/>
                  </a:lnTo>
                  <a:lnTo>
                    <a:pt x="159" y="232"/>
                  </a:lnTo>
                  <a:lnTo>
                    <a:pt x="146" y="228"/>
                  </a:lnTo>
                  <a:lnTo>
                    <a:pt x="146" y="228"/>
                  </a:lnTo>
                  <a:lnTo>
                    <a:pt x="130" y="224"/>
                  </a:lnTo>
                  <a:lnTo>
                    <a:pt x="114" y="223"/>
                  </a:lnTo>
                  <a:lnTo>
                    <a:pt x="114" y="223"/>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4" name="Freeform 60">
              <a:extLst>
                <a:ext uri="{FF2B5EF4-FFF2-40B4-BE49-F238E27FC236}">
                  <a16:creationId xmlns="" xmlns:a16="http://schemas.microsoft.com/office/drawing/2014/main" id="{4276A755-97AC-4666-80A6-1612111BF603}"/>
                </a:ext>
              </a:extLst>
            </p:cNvPr>
            <p:cNvSpPr>
              <a:spLocks noEditPoints="1"/>
            </p:cNvSpPr>
            <p:nvPr userDrawn="1"/>
          </p:nvSpPr>
          <p:spPr bwMode="auto">
            <a:xfrm>
              <a:off x="5429251" y="3351213"/>
              <a:ext cx="87313" cy="87313"/>
            </a:xfrm>
            <a:custGeom>
              <a:avLst/>
              <a:gdLst>
                <a:gd name="T0" fmla="*/ 56 w 111"/>
                <a:gd name="T1" fmla="*/ 109 h 109"/>
                <a:gd name="T2" fmla="*/ 34 w 111"/>
                <a:gd name="T3" fmla="*/ 106 h 109"/>
                <a:gd name="T4" fmla="*/ 17 w 111"/>
                <a:gd name="T5" fmla="*/ 93 h 109"/>
                <a:gd name="T6" fmla="*/ 5 w 111"/>
                <a:gd name="T7" fmla="*/ 76 h 109"/>
                <a:gd name="T8" fmla="*/ 0 w 111"/>
                <a:gd name="T9" fmla="*/ 55 h 109"/>
                <a:gd name="T10" fmla="*/ 2 w 111"/>
                <a:gd name="T11" fmla="*/ 43 h 109"/>
                <a:gd name="T12" fmla="*/ 10 w 111"/>
                <a:gd name="T13" fmla="*/ 24 h 109"/>
                <a:gd name="T14" fmla="*/ 25 w 111"/>
                <a:gd name="T15" fmla="*/ 9 h 109"/>
                <a:gd name="T16" fmla="*/ 44 w 111"/>
                <a:gd name="T17" fmla="*/ 1 h 109"/>
                <a:gd name="T18" fmla="*/ 56 w 111"/>
                <a:gd name="T19" fmla="*/ 0 h 109"/>
                <a:gd name="T20" fmla="*/ 78 w 111"/>
                <a:gd name="T21" fmla="*/ 3 h 109"/>
                <a:gd name="T22" fmla="*/ 95 w 111"/>
                <a:gd name="T23" fmla="*/ 16 h 109"/>
                <a:gd name="T24" fmla="*/ 106 w 111"/>
                <a:gd name="T25" fmla="*/ 33 h 109"/>
                <a:gd name="T26" fmla="*/ 111 w 111"/>
                <a:gd name="T27" fmla="*/ 55 h 109"/>
                <a:gd name="T28" fmla="*/ 110 w 111"/>
                <a:gd name="T29" fmla="*/ 65 h 109"/>
                <a:gd name="T30" fmla="*/ 102 w 111"/>
                <a:gd name="T31" fmla="*/ 85 h 109"/>
                <a:gd name="T32" fmla="*/ 87 w 111"/>
                <a:gd name="T33" fmla="*/ 100 h 109"/>
                <a:gd name="T34" fmla="*/ 67 w 111"/>
                <a:gd name="T35" fmla="*/ 108 h 109"/>
                <a:gd name="T36" fmla="*/ 56 w 111"/>
                <a:gd name="T37" fmla="*/ 109 h 109"/>
                <a:gd name="T38" fmla="*/ 56 w 111"/>
                <a:gd name="T39" fmla="*/ 14 h 109"/>
                <a:gd name="T40" fmla="*/ 40 w 111"/>
                <a:gd name="T41" fmla="*/ 17 h 109"/>
                <a:gd name="T42" fmla="*/ 27 w 111"/>
                <a:gd name="T43" fmla="*/ 25 h 109"/>
                <a:gd name="T44" fmla="*/ 18 w 111"/>
                <a:gd name="T45" fmla="*/ 39 h 109"/>
                <a:gd name="T46" fmla="*/ 14 w 111"/>
                <a:gd name="T47" fmla="*/ 55 h 109"/>
                <a:gd name="T48" fmla="*/ 15 w 111"/>
                <a:gd name="T49" fmla="*/ 63 h 109"/>
                <a:gd name="T50" fmla="*/ 21 w 111"/>
                <a:gd name="T51" fmla="*/ 77 h 109"/>
                <a:gd name="T52" fmla="*/ 33 w 111"/>
                <a:gd name="T53" fmla="*/ 88 h 109"/>
                <a:gd name="T54" fmla="*/ 48 w 111"/>
                <a:gd name="T55" fmla="*/ 95 h 109"/>
                <a:gd name="T56" fmla="*/ 56 w 111"/>
                <a:gd name="T57" fmla="*/ 95 h 109"/>
                <a:gd name="T58" fmla="*/ 72 w 111"/>
                <a:gd name="T59" fmla="*/ 92 h 109"/>
                <a:gd name="T60" fmla="*/ 84 w 111"/>
                <a:gd name="T61" fmla="*/ 84 h 109"/>
                <a:gd name="T62" fmla="*/ 94 w 111"/>
                <a:gd name="T63" fmla="*/ 70 h 109"/>
                <a:gd name="T64" fmla="*/ 97 w 111"/>
                <a:gd name="T65" fmla="*/ 55 h 109"/>
                <a:gd name="T66" fmla="*/ 96 w 111"/>
                <a:gd name="T67" fmla="*/ 46 h 109"/>
                <a:gd name="T68" fmla="*/ 90 w 111"/>
                <a:gd name="T69" fmla="*/ 32 h 109"/>
                <a:gd name="T70" fmla="*/ 79 w 111"/>
                <a:gd name="T71" fmla="*/ 20 h 109"/>
                <a:gd name="T72" fmla="*/ 64 w 111"/>
                <a:gd name="T73" fmla="*/ 14 h 109"/>
                <a:gd name="T74" fmla="*/ 56 w 111"/>
                <a:gd name="T75" fmla="*/ 14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1" h="109">
                  <a:moveTo>
                    <a:pt x="56" y="109"/>
                  </a:moveTo>
                  <a:lnTo>
                    <a:pt x="56" y="109"/>
                  </a:lnTo>
                  <a:lnTo>
                    <a:pt x="44" y="108"/>
                  </a:lnTo>
                  <a:lnTo>
                    <a:pt x="34" y="106"/>
                  </a:lnTo>
                  <a:lnTo>
                    <a:pt x="25" y="100"/>
                  </a:lnTo>
                  <a:lnTo>
                    <a:pt x="17" y="93"/>
                  </a:lnTo>
                  <a:lnTo>
                    <a:pt x="10" y="85"/>
                  </a:lnTo>
                  <a:lnTo>
                    <a:pt x="5" y="76"/>
                  </a:lnTo>
                  <a:lnTo>
                    <a:pt x="2" y="65"/>
                  </a:lnTo>
                  <a:lnTo>
                    <a:pt x="0" y="55"/>
                  </a:lnTo>
                  <a:lnTo>
                    <a:pt x="0" y="55"/>
                  </a:lnTo>
                  <a:lnTo>
                    <a:pt x="2" y="43"/>
                  </a:lnTo>
                  <a:lnTo>
                    <a:pt x="5" y="33"/>
                  </a:lnTo>
                  <a:lnTo>
                    <a:pt x="10" y="24"/>
                  </a:lnTo>
                  <a:lnTo>
                    <a:pt x="17" y="16"/>
                  </a:lnTo>
                  <a:lnTo>
                    <a:pt x="25" y="9"/>
                  </a:lnTo>
                  <a:lnTo>
                    <a:pt x="34" y="3"/>
                  </a:lnTo>
                  <a:lnTo>
                    <a:pt x="44" y="1"/>
                  </a:lnTo>
                  <a:lnTo>
                    <a:pt x="56" y="0"/>
                  </a:lnTo>
                  <a:lnTo>
                    <a:pt x="56" y="0"/>
                  </a:lnTo>
                  <a:lnTo>
                    <a:pt x="67" y="1"/>
                  </a:lnTo>
                  <a:lnTo>
                    <a:pt x="78" y="3"/>
                  </a:lnTo>
                  <a:lnTo>
                    <a:pt x="87" y="9"/>
                  </a:lnTo>
                  <a:lnTo>
                    <a:pt x="95" y="16"/>
                  </a:lnTo>
                  <a:lnTo>
                    <a:pt x="102" y="24"/>
                  </a:lnTo>
                  <a:lnTo>
                    <a:pt x="106" y="33"/>
                  </a:lnTo>
                  <a:lnTo>
                    <a:pt x="110" y="43"/>
                  </a:lnTo>
                  <a:lnTo>
                    <a:pt x="111" y="55"/>
                  </a:lnTo>
                  <a:lnTo>
                    <a:pt x="111" y="55"/>
                  </a:lnTo>
                  <a:lnTo>
                    <a:pt x="110" y="65"/>
                  </a:lnTo>
                  <a:lnTo>
                    <a:pt x="106" y="76"/>
                  </a:lnTo>
                  <a:lnTo>
                    <a:pt x="102" y="85"/>
                  </a:lnTo>
                  <a:lnTo>
                    <a:pt x="95" y="93"/>
                  </a:lnTo>
                  <a:lnTo>
                    <a:pt x="87" y="100"/>
                  </a:lnTo>
                  <a:lnTo>
                    <a:pt x="78" y="106"/>
                  </a:lnTo>
                  <a:lnTo>
                    <a:pt x="67" y="108"/>
                  </a:lnTo>
                  <a:lnTo>
                    <a:pt x="56" y="109"/>
                  </a:lnTo>
                  <a:lnTo>
                    <a:pt x="56" y="109"/>
                  </a:lnTo>
                  <a:close/>
                  <a:moveTo>
                    <a:pt x="56" y="14"/>
                  </a:moveTo>
                  <a:lnTo>
                    <a:pt x="56" y="14"/>
                  </a:lnTo>
                  <a:lnTo>
                    <a:pt x="48" y="14"/>
                  </a:lnTo>
                  <a:lnTo>
                    <a:pt x="40" y="17"/>
                  </a:lnTo>
                  <a:lnTo>
                    <a:pt x="33" y="20"/>
                  </a:lnTo>
                  <a:lnTo>
                    <a:pt x="27" y="25"/>
                  </a:lnTo>
                  <a:lnTo>
                    <a:pt x="21" y="32"/>
                  </a:lnTo>
                  <a:lnTo>
                    <a:pt x="18" y="39"/>
                  </a:lnTo>
                  <a:lnTo>
                    <a:pt x="15" y="46"/>
                  </a:lnTo>
                  <a:lnTo>
                    <a:pt x="14" y="55"/>
                  </a:lnTo>
                  <a:lnTo>
                    <a:pt x="14" y="55"/>
                  </a:lnTo>
                  <a:lnTo>
                    <a:pt x="15" y="63"/>
                  </a:lnTo>
                  <a:lnTo>
                    <a:pt x="18" y="70"/>
                  </a:lnTo>
                  <a:lnTo>
                    <a:pt x="21" y="77"/>
                  </a:lnTo>
                  <a:lnTo>
                    <a:pt x="27" y="84"/>
                  </a:lnTo>
                  <a:lnTo>
                    <a:pt x="33" y="88"/>
                  </a:lnTo>
                  <a:lnTo>
                    <a:pt x="40" y="92"/>
                  </a:lnTo>
                  <a:lnTo>
                    <a:pt x="48" y="95"/>
                  </a:lnTo>
                  <a:lnTo>
                    <a:pt x="56" y="95"/>
                  </a:lnTo>
                  <a:lnTo>
                    <a:pt x="56" y="95"/>
                  </a:lnTo>
                  <a:lnTo>
                    <a:pt x="64" y="95"/>
                  </a:lnTo>
                  <a:lnTo>
                    <a:pt x="72" y="92"/>
                  </a:lnTo>
                  <a:lnTo>
                    <a:pt x="79" y="88"/>
                  </a:lnTo>
                  <a:lnTo>
                    <a:pt x="84" y="84"/>
                  </a:lnTo>
                  <a:lnTo>
                    <a:pt x="90" y="77"/>
                  </a:lnTo>
                  <a:lnTo>
                    <a:pt x="94" y="70"/>
                  </a:lnTo>
                  <a:lnTo>
                    <a:pt x="96" y="63"/>
                  </a:lnTo>
                  <a:lnTo>
                    <a:pt x="97" y="55"/>
                  </a:lnTo>
                  <a:lnTo>
                    <a:pt x="97" y="55"/>
                  </a:lnTo>
                  <a:lnTo>
                    <a:pt x="96" y="46"/>
                  </a:lnTo>
                  <a:lnTo>
                    <a:pt x="94" y="39"/>
                  </a:lnTo>
                  <a:lnTo>
                    <a:pt x="90" y="32"/>
                  </a:lnTo>
                  <a:lnTo>
                    <a:pt x="84" y="25"/>
                  </a:lnTo>
                  <a:lnTo>
                    <a:pt x="79" y="20"/>
                  </a:lnTo>
                  <a:lnTo>
                    <a:pt x="72" y="17"/>
                  </a:lnTo>
                  <a:lnTo>
                    <a:pt x="64" y="14"/>
                  </a:lnTo>
                  <a:lnTo>
                    <a:pt x="56" y="14"/>
                  </a:lnTo>
                  <a:lnTo>
                    <a:pt x="56" y="14"/>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5" name="Rectangle 61">
              <a:extLst>
                <a:ext uri="{FF2B5EF4-FFF2-40B4-BE49-F238E27FC236}">
                  <a16:creationId xmlns="" xmlns:a16="http://schemas.microsoft.com/office/drawing/2014/main" id="{88875F79-69DC-475F-B90F-A74BCA29EF34}"/>
                </a:ext>
              </a:extLst>
            </p:cNvPr>
            <p:cNvSpPr>
              <a:spLocks noChangeArrowheads="1"/>
            </p:cNvSpPr>
            <p:nvPr userDrawn="1"/>
          </p:nvSpPr>
          <p:spPr bwMode="auto">
            <a:xfrm>
              <a:off x="5594351" y="3395663"/>
              <a:ext cx="11113" cy="23813"/>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6" name="Freeform 62">
              <a:extLst>
                <a:ext uri="{FF2B5EF4-FFF2-40B4-BE49-F238E27FC236}">
                  <a16:creationId xmlns="" xmlns:a16="http://schemas.microsoft.com/office/drawing/2014/main" id="{D9CF2B88-5EC8-47B8-B0D3-E4A15D641A96}"/>
                </a:ext>
              </a:extLst>
            </p:cNvPr>
            <p:cNvSpPr>
              <a:spLocks/>
            </p:cNvSpPr>
            <p:nvPr userDrawn="1"/>
          </p:nvSpPr>
          <p:spPr bwMode="auto">
            <a:xfrm>
              <a:off x="5511801" y="3390900"/>
              <a:ext cx="119063" cy="39688"/>
            </a:xfrm>
            <a:custGeom>
              <a:avLst/>
              <a:gdLst>
                <a:gd name="T0" fmla="*/ 151 w 151"/>
                <a:gd name="T1" fmla="*/ 51 h 51"/>
                <a:gd name="T2" fmla="*/ 137 w 151"/>
                <a:gd name="T3" fmla="*/ 51 h 51"/>
                <a:gd name="T4" fmla="*/ 137 w 151"/>
                <a:gd name="T5" fmla="*/ 14 h 51"/>
                <a:gd name="T6" fmla="*/ 0 w 151"/>
                <a:gd name="T7" fmla="*/ 14 h 51"/>
                <a:gd name="T8" fmla="*/ 0 w 151"/>
                <a:gd name="T9" fmla="*/ 0 h 51"/>
                <a:gd name="T10" fmla="*/ 151 w 151"/>
                <a:gd name="T11" fmla="*/ 0 h 51"/>
                <a:gd name="T12" fmla="*/ 151 w 151"/>
                <a:gd name="T13" fmla="*/ 51 h 51"/>
              </a:gdLst>
              <a:ahLst/>
              <a:cxnLst>
                <a:cxn ang="0">
                  <a:pos x="T0" y="T1"/>
                </a:cxn>
                <a:cxn ang="0">
                  <a:pos x="T2" y="T3"/>
                </a:cxn>
                <a:cxn ang="0">
                  <a:pos x="T4" y="T5"/>
                </a:cxn>
                <a:cxn ang="0">
                  <a:pos x="T6" y="T7"/>
                </a:cxn>
                <a:cxn ang="0">
                  <a:pos x="T8" y="T9"/>
                </a:cxn>
                <a:cxn ang="0">
                  <a:pos x="T10" y="T11"/>
                </a:cxn>
                <a:cxn ang="0">
                  <a:pos x="T12" y="T13"/>
                </a:cxn>
              </a:cxnLst>
              <a:rect l="0" t="0" r="r" b="b"/>
              <a:pathLst>
                <a:path w="151" h="51">
                  <a:moveTo>
                    <a:pt x="151" y="51"/>
                  </a:moveTo>
                  <a:lnTo>
                    <a:pt x="137" y="51"/>
                  </a:lnTo>
                  <a:lnTo>
                    <a:pt x="137" y="14"/>
                  </a:lnTo>
                  <a:lnTo>
                    <a:pt x="0" y="14"/>
                  </a:lnTo>
                  <a:lnTo>
                    <a:pt x="0" y="0"/>
                  </a:lnTo>
                  <a:lnTo>
                    <a:pt x="151" y="0"/>
                  </a:lnTo>
                  <a:lnTo>
                    <a:pt x="151" y="51"/>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 name="Date Placeholder 2"/>
          <p:cNvSpPr>
            <a:spLocks noGrp="1"/>
          </p:cNvSpPr>
          <p:nvPr userDrawn="1">
            <p:ph type="dt" sz="half" idx="10"/>
          </p:nvPr>
        </p:nvSpPr>
        <p:spPr/>
        <p:txBody>
          <a:bodyPr/>
          <a:lstStyle>
            <a:lvl1pPr>
              <a:defRPr>
                <a:solidFill>
                  <a:schemeClr val="bg1">
                    <a:lumMod val="65000"/>
                  </a:schemeClr>
                </a:solidFill>
              </a:defRPr>
            </a:lvl1pPr>
          </a:lstStyle>
          <a:p>
            <a:fld id="{FFF30096-E2FA-4C53-8FFA-C198FACBBC31}" type="datetimeFigureOut">
              <a:rPr lang="en-US" smtClean="0"/>
              <a:pPr/>
              <a:t>11/14/2019</a:t>
            </a:fld>
            <a:endParaRPr lang="en-US" dirty="0"/>
          </a:p>
        </p:txBody>
      </p:sp>
      <p:sp>
        <p:nvSpPr>
          <p:cNvPr id="4" name="Footer Placeholder 3"/>
          <p:cNvSpPr>
            <a:spLocks noGrp="1"/>
          </p:cNvSpPr>
          <p:nvPr userDrawn="1">
            <p:ph type="ftr" sz="quarter" idx="11"/>
          </p:nvPr>
        </p:nvSpPr>
        <p:spPr/>
        <p:txBody>
          <a:bodyPr/>
          <a:lstStyle>
            <a:lvl1pPr>
              <a:defRPr>
                <a:solidFill>
                  <a:schemeClr val="bg1">
                    <a:lumMod val="65000"/>
                  </a:schemeClr>
                </a:solidFill>
              </a:defRPr>
            </a:lvl1pPr>
          </a:lstStyle>
          <a:p>
            <a:endParaRPr lang="en-US" dirty="0"/>
          </a:p>
        </p:txBody>
      </p:sp>
      <p:sp>
        <p:nvSpPr>
          <p:cNvPr id="5" name="Slide Number Placeholder 4"/>
          <p:cNvSpPr>
            <a:spLocks noGrp="1"/>
          </p:cNvSpPr>
          <p:nvPr userDrawn="1">
            <p:ph type="sldNum" sz="quarter" idx="12"/>
          </p:nvPr>
        </p:nvSpPr>
        <p:spPr/>
        <p:txBody>
          <a:bodyPr/>
          <a:lstStyle>
            <a:lvl1pPr>
              <a:defRPr>
                <a:solidFill>
                  <a:schemeClr val="bg1">
                    <a:lumMod val="65000"/>
                  </a:schemeClr>
                </a:solidFill>
              </a:defRPr>
            </a:lvl1pPr>
          </a:lstStyle>
          <a:p>
            <a:fld id="{BE6EB2CE-F8EE-47A0-A8D1-750600A29654}" type="slidenum">
              <a:rPr lang="en-US" smtClean="0"/>
              <a:pPr/>
              <a:t>‹#›</a:t>
            </a:fld>
            <a:endParaRPr lang="en-US" dirty="0"/>
          </a:p>
        </p:txBody>
      </p:sp>
      <p:sp>
        <p:nvSpPr>
          <p:cNvPr id="128" name="Title 1">
            <a:extLst>
              <a:ext uri="{FF2B5EF4-FFF2-40B4-BE49-F238E27FC236}">
                <a16:creationId xmlns="" xmlns:a16="http://schemas.microsoft.com/office/drawing/2014/main" id="{8F0D60C6-8501-4D6D-8057-7CDBF8F5453E}"/>
              </a:ext>
            </a:extLst>
          </p:cNvPr>
          <p:cNvSpPr>
            <a:spLocks noGrp="1"/>
          </p:cNvSpPr>
          <p:nvPr userDrawn="1">
            <p:ph type="title" hasCustomPrompt="1"/>
          </p:nvPr>
        </p:nvSpPr>
        <p:spPr>
          <a:xfrm>
            <a:off x="4937163" y="1779662"/>
            <a:ext cx="3771160" cy="857250"/>
          </a:xfrm>
        </p:spPr>
        <p:txBody>
          <a:bodyPr>
            <a:normAutofit/>
          </a:bodyPr>
          <a:lstStyle>
            <a:lvl1pPr algn="l">
              <a:defRPr sz="4800" baseline="0">
                <a:solidFill>
                  <a:schemeClr val="bg1"/>
                </a:solidFill>
              </a:defRPr>
            </a:lvl1pPr>
          </a:lstStyle>
          <a:p>
            <a:r>
              <a:rPr lang="en-US" dirty="0"/>
              <a:t>Cyber Security</a:t>
            </a:r>
            <a:endParaRPr lang="en-US" noProof="0" dirty="0"/>
          </a:p>
        </p:txBody>
      </p:sp>
      <p:sp>
        <p:nvSpPr>
          <p:cNvPr id="129" name="Text Placeholder 4">
            <a:extLst>
              <a:ext uri="{FF2B5EF4-FFF2-40B4-BE49-F238E27FC236}">
                <a16:creationId xmlns="" xmlns:a16="http://schemas.microsoft.com/office/drawing/2014/main" id="{8EC25800-91F8-45D6-87F4-8C499CA81027}"/>
              </a:ext>
            </a:extLst>
          </p:cNvPr>
          <p:cNvSpPr>
            <a:spLocks noGrp="1"/>
          </p:cNvSpPr>
          <p:nvPr userDrawn="1">
            <p:ph type="body" sz="quarter" idx="35" hasCustomPrompt="1"/>
          </p:nvPr>
        </p:nvSpPr>
        <p:spPr>
          <a:xfrm>
            <a:off x="5024120" y="2427734"/>
            <a:ext cx="3672408" cy="452437"/>
          </a:xfrm>
        </p:spPr>
        <p:txBody>
          <a:bodyPr anchor="ctr">
            <a:noAutofit/>
          </a:bodyPr>
          <a:lstStyle>
            <a:lvl1pPr marL="0" indent="0" algn="l">
              <a:buNone/>
              <a:defRPr sz="1800">
                <a:solidFill>
                  <a:schemeClr val="bg1"/>
                </a:solidFill>
                <a:latin typeface="+mj-lt"/>
              </a:defRPr>
            </a:lvl1pPr>
          </a:lstStyle>
          <a:p>
            <a:r>
              <a:rPr lang="en-US" dirty="0"/>
              <a:t>PowerPoint template</a:t>
            </a:r>
          </a:p>
        </p:txBody>
      </p:sp>
    </p:spTree>
    <p:extLst>
      <p:ext uri="{BB962C8B-B14F-4D97-AF65-F5344CB8AC3E}">
        <p14:creationId xmlns="" xmlns:p14="http://schemas.microsoft.com/office/powerpoint/2010/main" val="12959196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hemistry PPT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a:defRPr>
                <a:solidFill>
                  <a:schemeClr val="bg1">
                    <a:lumMod val="50000"/>
                  </a:schemeClr>
                </a:solidFill>
              </a:defRPr>
            </a:lvl1pPr>
          </a:lstStyle>
          <a:p>
            <a:fld id="{FFF30096-E2FA-4C53-8FFA-C198FACBBC31}" type="datetimeFigureOut">
              <a:rPr lang="en-US" smtClean="0"/>
              <a:pPr/>
              <a:t>11/14/2019</a:t>
            </a:fld>
            <a:endParaRPr lang="en-US" dirty="0"/>
          </a:p>
        </p:txBody>
      </p:sp>
      <p:sp>
        <p:nvSpPr>
          <p:cNvPr id="4" name="Footer Placeholder 3"/>
          <p:cNvSpPr>
            <a:spLocks noGrp="1"/>
          </p:cNvSpPr>
          <p:nvPr>
            <p:ph type="ftr" sz="quarter" idx="11"/>
          </p:nvPr>
        </p:nvSpPr>
        <p:spPr/>
        <p:txBody>
          <a:bodyPr/>
          <a:lstStyle>
            <a:lvl1pPr>
              <a:defRPr>
                <a:solidFill>
                  <a:schemeClr val="bg1">
                    <a:lumMod val="50000"/>
                  </a:schemeClr>
                </a:solidFill>
              </a:defRPr>
            </a:lvl1pPr>
          </a:lstStyle>
          <a:p>
            <a:endParaRPr lang="en-US" dirty="0"/>
          </a:p>
        </p:txBody>
      </p:sp>
      <p:sp>
        <p:nvSpPr>
          <p:cNvPr id="5" name="Slide Number Placeholder 4"/>
          <p:cNvSpPr>
            <a:spLocks noGrp="1"/>
          </p:cNvSpPr>
          <p:nvPr>
            <p:ph type="sldNum" sz="quarter" idx="12"/>
          </p:nvPr>
        </p:nvSpPr>
        <p:spPr/>
        <p:txBody>
          <a:bodyPr/>
          <a:lstStyle>
            <a:lvl1pPr>
              <a:defRPr>
                <a:solidFill>
                  <a:schemeClr val="bg1">
                    <a:lumMod val="50000"/>
                  </a:schemeClr>
                </a:solidFill>
              </a:defRPr>
            </a:lvl1pPr>
          </a:lstStyle>
          <a:p>
            <a:fld id="{BE6EB2CE-F8EE-47A0-A8D1-750600A29654}" type="slidenum">
              <a:rPr lang="en-US" smtClean="0"/>
              <a:pPr/>
              <a:t>‹#›</a:t>
            </a:fld>
            <a:endParaRPr lang="en-US" dirty="0"/>
          </a:p>
        </p:txBody>
      </p:sp>
      <p:sp>
        <p:nvSpPr>
          <p:cNvPr id="63" name="Rectangle 11"/>
          <p:cNvSpPr>
            <a:spLocks noChangeArrowheads="1"/>
          </p:cNvSpPr>
          <p:nvPr userDrawn="1"/>
        </p:nvSpPr>
        <p:spPr bwMode="auto">
          <a:xfrm>
            <a:off x="3175" y="4805363"/>
            <a:ext cx="4763" cy="338138"/>
          </a:xfrm>
          <a:prstGeom prst="rect">
            <a:avLst/>
          </a:prstGeom>
          <a:solidFill>
            <a:srgbClr val="E7E9EE"/>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bg1">
                  <a:lumMod val="50000"/>
                </a:schemeClr>
              </a:solidFill>
            </a:endParaRPr>
          </a:p>
        </p:txBody>
      </p:sp>
      <p:sp>
        <p:nvSpPr>
          <p:cNvPr id="196" name="Title 1"/>
          <p:cNvSpPr>
            <a:spLocks noGrp="1"/>
          </p:cNvSpPr>
          <p:nvPr>
            <p:ph type="title" hasCustomPrompt="1"/>
          </p:nvPr>
        </p:nvSpPr>
        <p:spPr>
          <a:xfrm>
            <a:off x="457200" y="205978"/>
            <a:ext cx="8229600" cy="857250"/>
          </a:xfrm>
        </p:spPr>
        <p:txBody>
          <a:bodyPr/>
          <a:lstStyle>
            <a:lvl1pPr>
              <a:defRPr baseline="0"/>
            </a:lvl1pPr>
          </a:lstStyle>
          <a:p>
            <a:r>
              <a:rPr lang="en-US" dirty="0"/>
              <a:t>Insert your title here</a:t>
            </a:r>
            <a:endParaRPr lang="en-US" noProof="0" dirty="0"/>
          </a:p>
        </p:txBody>
      </p:sp>
      <p:sp>
        <p:nvSpPr>
          <p:cNvPr id="57" name="Text Placeholder 4">
            <a:extLst>
              <a:ext uri="{FF2B5EF4-FFF2-40B4-BE49-F238E27FC236}">
                <a16:creationId xmlns="" xmlns:a16="http://schemas.microsoft.com/office/drawing/2014/main" id="{537BF1B0-5E15-4C9E-A9F7-992312E946E1}"/>
              </a:ext>
            </a:extLst>
          </p:cNvPr>
          <p:cNvSpPr>
            <a:spLocks noGrp="1"/>
          </p:cNvSpPr>
          <p:nvPr>
            <p:ph type="body" sz="quarter" idx="39" hasCustomPrompt="1"/>
          </p:nvPr>
        </p:nvSpPr>
        <p:spPr>
          <a:xfrm>
            <a:off x="3454400" y="2886754"/>
            <a:ext cx="2256946" cy="417031"/>
          </a:xfrm>
        </p:spPr>
        <p:txBody>
          <a:bodyPr anchor="ctr">
            <a:noAutofit/>
          </a:bodyPr>
          <a:lstStyle>
            <a:lvl1pPr marL="0" indent="0" algn="ctr">
              <a:buNone/>
              <a:defRPr sz="2000">
                <a:solidFill>
                  <a:schemeClr val="tx1"/>
                </a:solidFill>
              </a:defRPr>
            </a:lvl1pPr>
          </a:lstStyle>
          <a:p>
            <a:r>
              <a:rPr lang="en-US" dirty="0"/>
              <a:t>Your text here</a:t>
            </a:r>
          </a:p>
        </p:txBody>
      </p:sp>
      <p:sp>
        <p:nvSpPr>
          <p:cNvPr id="58" name="Text Placeholder 4">
            <a:extLst>
              <a:ext uri="{FF2B5EF4-FFF2-40B4-BE49-F238E27FC236}">
                <a16:creationId xmlns="" xmlns:a16="http://schemas.microsoft.com/office/drawing/2014/main" id="{F726E919-B4D5-4C49-AFDB-F02778346EC4}"/>
              </a:ext>
            </a:extLst>
          </p:cNvPr>
          <p:cNvSpPr>
            <a:spLocks noGrp="1"/>
          </p:cNvSpPr>
          <p:nvPr>
            <p:ph type="body" sz="quarter" idx="40" hasCustomPrompt="1"/>
          </p:nvPr>
        </p:nvSpPr>
        <p:spPr>
          <a:xfrm>
            <a:off x="3454400" y="3319043"/>
            <a:ext cx="2256946" cy="1084773"/>
          </a:xfrm>
        </p:spPr>
        <p:txBody>
          <a:bodyPr anchor="ctr">
            <a:noAutofit/>
          </a:bodyPr>
          <a:lstStyle>
            <a:lvl1pPr marL="0" indent="0" algn="ctr">
              <a:buNone/>
              <a:defRPr sz="1800">
                <a:solidFill>
                  <a:srgbClr val="A9B2BD"/>
                </a:solidFill>
              </a:defRPr>
            </a:lvl1pPr>
          </a:lstStyle>
          <a:p>
            <a:r>
              <a:rPr lang="en-US" dirty="0"/>
              <a:t>This is a sample text. Insert your desired text here.</a:t>
            </a:r>
          </a:p>
        </p:txBody>
      </p:sp>
      <p:sp>
        <p:nvSpPr>
          <p:cNvPr id="59" name="Text Placeholder 4">
            <a:extLst>
              <a:ext uri="{FF2B5EF4-FFF2-40B4-BE49-F238E27FC236}">
                <a16:creationId xmlns="" xmlns:a16="http://schemas.microsoft.com/office/drawing/2014/main" id="{72F6A280-C1C4-4059-B2CA-1B93B2BC0D92}"/>
              </a:ext>
            </a:extLst>
          </p:cNvPr>
          <p:cNvSpPr>
            <a:spLocks noGrp="1"/>
          </p:cNvSpPr>
          <p:nvPr>
            <p:ph type="body" sz="quarter" idx="41" hasCustomPrompt="1"/>
          </p:nvPr>
        </p:nvSpPr>
        <p:spPr>
          <a:xfrm>
            <a:off x="6131478" y="2886754"/>
            <a:ext cx="2256946" cy="417031"/>
          </a:xfrm>
        </p:spPr>
        <p:txBody>
          <a:bodyPr anchor="ctr">
            <a:noAutofit/>
          </a:bodyPr>
          <a:lstStyle>
            <a:lvl1pPr marL="0" indent="0" algn="ctr">
              <a:buNone/>
              <a:defRPr sz="2000">
                <a:solidFill>
                  <a:schemeClr val="tx1"/>
                </a:solidFill>
              </a:defRPr>
            </a:lvl1pPr>
          </a:lstStyle>
          <a:p>
            <a:r>
              <a:rPr lang="en-US" dirty="0"/>
              <a:t>Your text here</a:t>
            </a:r>
          </a:p>
        </p:txBody>
      </p:sp>
      <p:sp>
        <p:nvSpPr>
          <p:cNvPr id="60" name="Text Placeholder 4">
            <a:extLst>
              <a:ext uri="{FF2B5EF4-FFF2-40B4-BE49-F238E27FC236}">
                <a16:creationId xmlns="" xmlns:a16="http://schemas.microsoft.com/office/drawing/2014/main" id="{E8800583-4DB0-45E5-A2AB-02DAECB70D67}"/>
              </a:ext>
            </a:extLst>
          </p:cNvPr>
          <p:cNvSpPr>
            <a:spLocks noGrp="1"/>
          </p:cNvSpPr>
          <p:nvPr>
            <p:ph type="body" sz="quarter" idx="42" hasCustomPrompt="1"/>
          </p:nvPr>
        </p:nvSpPr>
        <p:spPr>
          <a:xfrm>
            <a:off x="6131478" y="3319043"/>
            <a:ext cx="2256946" cy="1084773"/>
          </a:xfrm>
        </p:spPr>
        <p:txBody>
          <a:bodyPr anchor="ctr">
            <a:noAutofit/>
          </a:bodyPr>
          <a:lstStyle>
            <a:lvl1pPr marL="0" indent="0" algn="ctr">
              <a:buNone/>
              <a:defRPr sz="1800">
                <a:solidFill>
                  <a:srgbClr val="A9B2BD"/>
                </a:solidFill>
              </a:defRPr>
            </a:lvl1pPr>
          </a:lstStyle>
          <a:p>
            <a:r>
              <a:rPr lang="en-US" dirty="0"/>
              <a:t>This is a sample text. Insert your desired text here.</a:t>
            </a:r>
          </a:p>
        </p:txBody>
      </p:sp>
      <p:sp>
        <p:nvSpPr>
          <p:cNvPr id="61" name="Text Placeholder 4">
            <a:extLst>
              <a:ext uri="{FF2B5EF4-FFF2-40B4-BE49-F238E27FC236}">
                <a16:creationId xmlns="" xmlns:a16="http://schemas.microsoft.com/office/drawing/2014/main" id="{0580999F-0C11-4C8B-AF27-38FF9B461EF2}"/>
              </a:ext>
            </a:extLst>
          </p:cNvPr>
          <p:cNvSpPr>
            <a:spLocks noGrp="1"/>
          </p:cNvSpPr>
          <p:nvPr>
            <p:ph type="body" sz="quarter" idx="43" hasCustomPrompt="1"/>
          </p:nvPr>
        </p:nvSpPr>
        <p:spPr>
          <a:xfrm>
            <a:off x="755576" y="2886754"/>
            <a:ext cx="2256946" cy="417031"/>
          </a:xfrm>
        </p:spPr>
        <p:txBody>
          <a:bodyPr anchor="ctr">
            <a:noAutofit/>
          </a:bodyPr>
          <a:lstStyle>
            <a:lvl1pPr marL="0" indent="0" algn="ctr">
              <a:buNone/>
              <a:defRPr sz="2000">
                <a:solidFill>
                  <a:schemeClr val="tx1"/>
                </a:solidFill>
              </a:defRPr>
            </a:lvl1pPr>
          </a:lstStyle>
          <a:p>
            <a:r>
              <a:rPr lang="en-US" dirty="0"/>
              <a:t>Your text here</a:t>
            </a:r>
          </a:p>
        </p:txBody>
      </p:sp>
      <p:sp>
        <p:nvSpPr>
          <p:cNvPr id="62" name="Text Placeholder 4">
            <a:extLst>
              <a:ext uri="{FF2B5EF4-FFF2-40B4-BE49-F238E27FC236}">
                <a16:creationId xmlns="" xmlns:a16="http://schemas.microsoft.com/office/drawing/2014/main" id="{53DAC3CB-F19B-42EC-A3C2-1AE4349B56D9}"/>
              </a:ext>
            </a:extLst>
          </p:cNvPr>
          <p:cNvSpPr>
            <a:spLocks noGrp="1"/>
          </p:cNvSpPr>
          <p:nvPr>
            <p:ph type="body" sz="quarter" idx="44" hasCustomPrompt="1"/>
          </p:nvPr>
        </p:nvSpPr>
        <p:spPr>
          <a:xfrm>
            <a:off x="755576" y="3319043"/>
            <a:ext cx="2256946" cy="1084773"/>
          </a:xfrm>
        </p:spPr>
        <p:txBody>
          <a:bodyPr anchor="ctr">
            <a:noAutofit/>
          </a:bodyPr>
          <a:lstStyle>
            <a:lvl1pPr marL="0" indent="0" algn="ctr">
              <a:buNone/>
              <a:defRPr sz="1800">
                <a:solidFill>
                  <a:srgbClr val="A9B2BD"/>
                </a:solidFill>
              </a:defRPr>
            </a:lvl1pPr>
          </a:lstStyle>
          <a:p>
            <a:r>
              <a:rPr lang="en-US" dirty="0"/>
              <a:t>This is a sample text. Insert your desired text here.</a:t>
            </a:r>
          </a:p>
        </p:txBody>
      </p:sp>
      <p:grpSp>
        <p:nvGrpSpPr>
          <p:cNvPr id="45" name="Group 44">
            <a:extLst>
              <a:ext uri="{FF2B5EF4-FFF2-40B4-BE49-F238E27FC236}">
                <a16:creationId xmlns="" xmlns:a16="http://schemas.microsoft.com/office/drawing/2014/main" id="{7FD9D68A-C66B-4C2E-9E8C-4D63ED5E152A}"/>
              </a:ext>
            </a:extLst>
          </p:cNvPr>
          <p:cNvGrpSpPr/>
          <p:nvPr userDrawn="1"/>
        </p:nvGrpSpPr>
        <p:grpSpPr>
          <a:xfrm>
            <a:off x="3913966" y="1496981"/>
            <a:ext cx="1316068" cy="1316068"/>
            <a:chOff x="6113463" y="2967038"/>
            <a:chExt cx="806450" cy="806450"/>
          </a:xfrm>
        </p:grpSpPr>
        <p:sp>
          <p:nvSpPr>
            <p:cNvPr id="46" name="Freeform 13">
              <a:extLst>
                <a:ext uri="{FF2B5EF4-FFF2-40B4-BE49-F238E27FC236}">
                  <a16:creationId xmlns="" xmlns:a16="http://schemas.microsoft.com/office/drawing/2014/main" id="{811938E9-516C-48D2-B679-977E84CDE978}"/>
                </a:ext>
              </a:extLst>
            </p:cNvPr>
            <p:cNvSpPr>
              <a:spLocks/>
            </p:cNvSpPr>
            <p:nvPr userDrawn="1"/>
          </p:nvSpPr>
          <p:spPr bwMode="auto">
            <a:xfrm>
              <a:off x="6113463" y="2967038"/>
              <a:ext cx="806450" cy="806450"/>
            </a:xfrm>
            <a:custGeom>
              <a:avLst/>
              <a:gdLst>
                <a:gd name="T0" fmla="*/ 1016 w 1016"/>
                <a:gd name="T1" fmla="*/ 534 h 1016"/>
                <a:gd name="T2" fmla="*/ 1006 w 1016"/>
                <a:gd name="T3" fmla="*/ 611 h 1016"/>
                <a:gd name="T4" fmla="*/ 985 w 1016"/>
                <a:gd name="T5" fmla="*/ 684 h 1016"/>
                <a:gd name="T6" fmla="*/ 955 w 1016"/>
                <a:gd name="T7" fmla="*/ 751 h 1016"/>
                <a:gd name="T8" fmla="*/ 915 w 1016"/>
                <a:gd name="T9" fmla="*/ 813 h 1016"/>
                <a:gd name="T10" fmla="*/ 868 w 1016"/>
                <a:gd name="T11" fmla="*/ 868 h 1016"/>
                <a:gd name="T12" fmla="*/ 812 w 1016"/>
                <a:gd name="T13" fmla="*/ 916 h 1016"/>
                <a:gd name="T14" fmla="*/ 750 w 1016"/>
                <a:gd name="T15" fmla="*/ 955 h 1016"/>
                <a:gd name="T16" fmla="*/ 682 w 1016"/>
                <a:gd name="T17" fmla="*/ 987 h 1016"/>
                <a:gd name="T18" fmla="*/ 611 w 1016"/>
                <a:gd name="T19" fmla="*/ 1006 h 1016"/>
                <a:gd name="T20" fmla="*/ 534 w 1016"/>
                <a:gd name="T21" fmla="*/ 1016 h 1016"/>
                <a:gd name="T22" fmla="*/ 482 w 1016"/>
                <a:gd name="T23" fmla="*/ 1016 h 1016"/>
                <a:gd name="T24" fmla="*/ 406 w 1016"/>
                <a:gd name="T25" fmla="*/ 1006 h 1016"/>
                <a:gd name="T26" fmla="*/ 334 w 1016"/>
                <a:gd name="T27" fmla="*/ 987 h 1016"/>
                <a:gd name="T28" fmla="*/ 266 w 1016"/>
                <a:gd name="T29" fmla="*/ 955 h 1016"/>
                <a:gd name="T30" fmla="*/ 204 w 1016"/>
                <a:gd name="T31" fmla="*/ 916 h 1016"/>
                <a:gd name="T32" fmla="*/ 149 w 1016"/>
                <a:gd name="T33" fmla="*/ 868 h 1016"/>
                <a:gd name="T34" fmla="*/ 101 w 1016"/>
                <a:gd name="T35" fmla="*/ 813 h 1016"/>
                <a:gd name="T36" fmla="*/ 61 w 1016"/>
                <a:gd name="T37" fmla="*/ 751 h 1016"/>
                <a:gd name="T38" fmla="*/ 31 w 1016"/>
                <a:gd name="T39" fmla="*/ 684 h 1016"/>
                <a:gd name="T40" fmla="*/ 10 w 1016"/>
                <a:gd name="T41" fmla="*/ 611 h 1016"/>
                <a:gd name="T42" fmla="*/ 1 w 1016"/>
                <a:gd name="T43" fmla="*/ 534 h 1016"/>
                <a:gd name="T44" fmla="*/ 1 w 1016"/>
                <a:gd name="T45" fmla="*/ 482 h 1016"/>
                <a:gd name="T46" fmla="*/ 10 w 1016"/>
                <a:gd name="T47" fmla="*/ 407 h 1016"/>
                <a:gd name="T48" fmla="*/ 31 w 1016"/>
                <a:gd name="T49" fmla="*/ 334 h 1016"/>
                <a:gd name="T50" fmla="*/ 61 w 1016"/>
                <a:gd name="T51" fmla="*/ 266 h 1016"/>
                <a:gd name="T52" fmla="*/ 101 w 1016"/>
                <a:gd name="T53" fmla="*/ 204 h 1016"/>
                <a:gd name="T54" fmla="*/ 149 w 1016"/>
                <a:gd name="T55" fmla="*/ 149 h 1016"/>
                <a:gd name="T56" fmla="*/ 204 w 1016"/>
                <a:gd name="T57" fmla="*/ 102 h 1016"/>
                <a:gd name="T58" fmla="*/ 266 w 1016"/>
                <a:gd name="T59" fmla="*/ 61 h 1016"/>
                <a:gd name="T60" fmla="*/ 334 w 1016"/>
                <a:gd name="T61" fmla="*/ 31 h 1016"/>
                <a:gd name="T62" fmla="*/ 406 w 1016"/>
                <a:gd name="T63" fmla="*/ 11 h 1016"/>
                <a:gd name="T64" fmla="*/ 482 w 1016"/>
                <a:gd name="T65" fmla="*/ 1 h 1016"/>
                <a:gd name="T66" fmla="*/ 534 w 1016"/>
                <a:gd name="T67" fmla="*/ 1 h 1016"/>
                <a:gd name="T68" fmla="*/ 611 w 1016"/>
                <a:gd name="T69" fmla="*/ 11 h 1016"/>
                <a:gd name="T70" fmla="*/ 682 w 1016"/>
                <a:gd name="T71" fmla="*/ 31 h 1016"/>
                <a:gd name="T72" fmla="*/ 750 w 1016"/>
                <a:gd name="T73" fmla="*/ 61 h 1016"/>
                <a:gd name="T74" fmla="*/ 812 w 1016"/>
                <a:gd name="T75" fmla="*/ 102 h 1016"/>
                <a:gd name="T76" fmla="*/ 868 w 1016"/>
                <a:gd name="T77" fmla="*/ 149 h 1016"/>
                <a:gd name="T78" fmla="*/ 915 w 1016"/>
                <a:gd name="T79" fmla="*/ 204 h 1016"/>
                <a:gd name="T80" fmla="*/ 955 w 1016"/>
                <a:gd name="T81" fmla="*/ 266 h 1016"/>
                <a:gd name="T82" fmla="*/ 985 w 1016"/>
                <a:gd name="T83" fmla="*/ 334 h 1016"/>
                <a:gd name="T84" fmla="*/ 1006 w 1016"/>
                <a:gd name="T85" fmla="*/ 407 h 1016"/>
                <a:gd name="T86" fmla="*/ 1016 w 1016"/>
                <a:gd name="T87" fmla="*/ 482 h 10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016" h="1016">
                  <a:moveTo>
                    <a:pt x="1016" y="509"/>
                  </a:moveTo>
                  <a:lnTo>
                    <a:pt x="1016" y="509"/>
                  </a:lnTo>
                  <a:lnTo>
                    <a:pt x="1016" y="534"/>
                  </a:lnTo>
                  <a:lnTo>
                    <a:pt x="1014" y="561"/>
                  </a:lnTo>
                  <a:lnTo>
                    <a:pt x="1010" y="586"/>
                  </a:lnTo>
                  <a:lnTo>
                    <a:pt x="1006" y="611"/>
                  </a:lnTo>
                  <a:lnTo>
                    <a:pt x="1000" y="636"/>
                  </a:lnTo>
                  <a:lnTo>
                    <a:pt x="993" y="660"/>
                  </a:lnTo>
                  <a:lnTo>
                    <a:pt x="985" y="684"/>
                  </a:lnTo>
                  <a:lnTo>
                    <a:pt x="977" y="707"/>
                  </a:lnTo>
                  <a:lnTo>
                    <a:pt x="967" y="729"/>
                  </a:lnTo>
                  <a:lnTo>
                    <a:pt x="955" y="751"/>
                  </a:lnTo>
                  <a:lnTo>
                    <a:pt x="942" y="772"/>
                  </a:lnTo>
                  <a:lnTo>
                    <a:pt x="930" y="793"/>
                  </a:lnTo>
                  <a:lnTo>
                    <a:pt x="915" y="813"/>
                  </a:lnTo>
                  <a:lnTo>
                    <a:pt x="900" y="832"/>
                  </a:lnTo>
                  <a:lnTo>
                    <a:pt x="884" y="851"/>
                  </a:lnTo>
                  <a:lnTo>
                    <a:pt x="868" y="868"/>
                  </a:lnTo>
                  <a:lnTo>
                    <a:pt x="850" y="885"/>
                  </a:lnTo>
                  <a:lnTo>
                    <a:pt x="832" y="900"/>
                  </a:lnTo>
                  <a:lnTo>
                    <a:pt x="812" y="916"/>
                  </a:lnTo>
                  <a:lnTo>
                    <a:pt x="793" y="930"/>
                  </a:lnTo>
                  <a:lnTo>
                    <a:pt x="772" y="943"/>
                  </a:lnTo>
                  <a:lnTo>
                    <a:pt x="750" y="955"/>
                  </a:lnTo>
                  <a:lnTo>
                    <a:pt x="728" y="967"/>
                  </a:lnTo>
                  <a:lnTo>
                    <a:pt x="705" y="977"/>
                  </a:lnTo>
                  <a:lnTo>
                    <a:pt x="682" y="987"/>
                  </a:lnTo>
                  <a:lnTo>
                    <a:pt x="659" y="993"/>
                  </a:lnTo>
                  <a:lnTo>
                    <a:pt x="635" y="1000"/>
                  </a:lnTo>
                  <a:lnTo>
                    <a:pt x="611" y="1006"/>
                  </a:lnTo>
                  <a:lnTo>
                    <a:pt x="586" y="1011"/>
                  </a:lnTo>
                  <a:lnTo>
                    <a:pt x="560" y="1014"/>
                  </a:lnTo>
                  <a:lnTo>
                    <a:pt x="534" y="1016"/>
                  </a:lnTo>
                  <a:lnTo>
                    <a:pt x="509" y="1016"/>
                  </a:lnTo>
                  <a:lnTo>
                    <a:pt x="509" y="1016"/>
                  </a:lnTo>
                  <a:lnTo>
                    <a:pt x="482" y="1016"/>
                  </a:lnTo>
                  <a:lnTo>
                    <a:pt x="456" y="1014"/>
                  </a:lnTo>
                  <a:lnTo>
                    <a:pt x="430" y="1011"/>
                  </a:lnTo>
                  <a:lnTo>
                    <a:pt x="406" y="1006"/>
                  </a:lnTo>
                  <a:lnTo>
                    <a:pt x="381" y="1000"/>
                  </a:lnTo>
                  <a:lnTo>
                    <a:pt x="357" y="993"/>
                  </a:lnTo>
                  <a:lnTo>
                    <a:pt x="334" y="987"/>
                  </a:lnTo>
                  <a:lnTo>
                    <a:pt x="311" y="977"/>
                  </a:lnTo>
                  <a:lnTo>
                    <a:pt x="288" y="967"/>
                  </a:lnTo>
                  <a:lnTo>
                    <a:pt x="266" y="955"/>
                  </a:lnTo>
                  <a:lnTo>
                    <a:pt x="245" y="943"/>
                  </a:lnTo>
                  <a:lnTo>
                    <a:pt x="224" y="930"/>
                  </a:lnTo>
                  <a:lnTo>
                    <a:pt x="204" y="916"/>
                  </a:lnTo>
                  <a:lnTo>
                    <a:pt x="185" y="900"/>
                  </a:lnTo>
                  <a:lnTo>
                    <a:pt x="167" y="885"/>
                  </a:lnTo>
                  <a:lnTo>
                    <a:pt x="149" y="868"/>
                  </a:lnTo>
                  <a:lnTo>
                    <a:pt x="132" y="851"/>
                  </a:lnTo>
                  <a:lnTo>
                    <a:pt x="116" y="832"/>
                  </a:lnTo>
                  <a:lnTo>
                    <a:pt x="101" y="813"/>
                  </a:lnTo>
                  <a:lnTo>
                    <a:pt x="86" y="793"/>
                  </a:lnTo>
                  <a:lnTo>
                    <a:pt x="74" y="772"/>
                  </a:lnTo>
                  <a:lnTo>
                    <a:pt x="61" y="751"/>
                  </a:lnTo>
                  <a:lnTo>
                    <a:pt x="51" y="729"/>
                  </a:lnTo>
                  <a:lnTo>
                    <a:pt x="40" y="707"/>
                  </a:lnTo>
                  <a:lnTo>
                    <a:pt x="31" y="684"/>
                  </a:lnTo>
                  <a:lnTo>
                    <a:pt x="23" y="660"/>
                  </a:lnTo>
                  <a:lnTo>
                    <a:pt x="16" y="636"/>
                  </a:lnTo>
                  <a:lnTo>
                    <a:pt x="10" y="611"/>
                  </a:lnTo>
                  <a:lnTo>
                    <a:pt x="6" y="586"/>
                  </a:lnTo>
                  <a:lnTo>
                    <a:pt x="2" y="561"/>
                  </a:lnTo>
                  <a:lnTo>
                    <a:pt x="1" y="534"/>
                  </a:lnTo>
                  <a:lnTo>
                    <a:pt x="0" y="509"/>
                  </a:lnTo>
                  <a:lnTo>
                    <a:pt x="0" y="509"/>
                  </a:lnTo>
                  <a:lnTo>
                    <a:pt x="1" y="482"/>
                  </a:lnTo>
                  <a:lnTo>
                    <a:pt x="2" y="457"/>
                  </a:lnTo>
                  <a:lnTo>
                    <a:pt x="6" y="431"/>
                  </a:lnTo>
                  <a:lnTo>
                    <a:pt x="10" y="407"/>
                  </a:lnTo>
                  <a:lnTo>
                    <a:pt x="16" y="381"/>
                  </a:lnTo>
                  <a:lnTo>
                    <a:pt x="23" y="357"/>
                  </a:lnTo>
                  <a:lnTo>
                    <a:pt x="31" y="334"/>
                  </a:lnTo>
                  <a:lnTo>
                    <a:pt x="40" y="311"/>
                  </a:lnTo>
                  <a:lnTo>
                    <a:pt x="51" y="288"/>
                  </a:lnTo>
                  <a:lnTo>
                    <a:pt x="61" y="266"/>
                  </a:lnTo>
                  <a:lnTo>
                    <a:pt x="74" y="245"/>
                  </a:lnTo>
                  <a:lnTo>
                    <a:pt x="86" y="225"/>
                  </a:lnTo>
                  <a:lnTo>
                    <a:pt x="101" y="204"/>
                  </a:lnTo>
                  <a:lnTo>
                    <a:pt x="116" y="186"/>
                  </a:lnTo>
                  <a:lnTo>
                    <a:pt x="132" y="167"/>
                  </a:lnTo>
                  <a:lnTo>
                    <a:pt x="149" y="149"/>
                  </a:lnTo>
                  <a:lnTo>
                    <a:pt x="167" y="133"/>
                  </a:lnTo>
                  <a:lnTo>
                    <a:pt x="185" y="117"/>
                  </a:lnTo>
                  <a:lnTo>
                    <a:pt x="204" y="102"/>
                  </a:lnTo>
                  <a:lnTo>
                    <a:pt x="224" y="87"/>
                  </a:lnTo>
                  <a:lnTo>
                    <a:pt x="245" y="74"/>
                  </a:lnTo>
                  <a:lnTo>
                    <a:pt x="266" y="61"/>
                  </a:lnTo>
                  <a:lnTo>
                    <a:pt x="288" y="51"/>
                  </a:lnTo>
                  <a:lnTo>
                    <a:pt x="311" y="41"/>
                  </a:lnTo>
                  <a:lnTo>
                    <a:pt x="334" y="31"/>
                  </a:lnTo>
                  <a:lnTo>
                    <a:pt x="357" y="23"/>
                  </a:lnTo>
                  <a:lnTo>
                    <a:pt x="381" y="16"/>
                  </a:lnTo>
                  <a:lnTo>
                    <a:pt x="406" y="11"/>
                  </a:lnTo>
                  <a:lnTo>
                    <a:pt x="430" y="6"/>
                  </a:lnTo>
                  <a:lnTo>
                    <a:pt x="456" y="3"/>
                  </a:lnTo>
                  <a:lnTo>
                    <a:pt x="482" y="1"/>
                  </a:lnTo>
                  <a:lnTo>
                    <a:pt x="509" y="0"/>
                  </a:lnTo>
                  <a:lnTo>
                    <a:pt x="509" y="0"/>
                  </a:lnTo>
                  <a:lnTo>
                    <a:pt x="534" y="1"/>
                  </a:lnTo>
                  <a:lnTo>
                    <a:pt x="560" y="3"/>
                  </a:lnTo>
                  <a:lnTo>
                    <a:pt x="586" y="6"/>
                  </a:lnTo>
                  <a:lnTo>
                    <a:pt x="611" y="11"/>
                  </a:lnTo>
                  <a:lnTo>
                    <a:pt x="635" y="16"/>
                  </a:lnTo>
                  <a:lnTo>
                    <a:pt x="659" y="23"/>
                  </a:lnTo>
                  <a:lnTo>
                    <a:pt x="682" y="31"/>
                  </a:lnTo>
                  <a:lnTo>
                    <a:pt x="705" y="41"/>
                  </a:lnTo>
                  <a:lnTo>
                    <a:pt x="728" y="51"/>
                  </a:lnTo>
                  <a:lnTo>
                    <a:pt x="750" y="61"/>
                  </a:lnTo>
                  <a:lnTo>
                    <a:pt x="772" y="74"/>
                  </a:lnTo>
                  <a:lnTo>
                    <a:pt x="793" y="87"/>
                  </a:lnTo>
                  <a:lnTo>
                    <a:pt x="812" y="102"/>
                  </a:lnTo>
                  <a:lnTo>
                    <a:pt x="832" y="117"/>
                  </a:lnTo>
                  <a:lnTo>
                    <a:pt x="850" y="133"/>
                  </a:lnTo>
                  <a:lnTo>
                    <a:pt x="868" y="149"/>
                  </a:lnTo>
                  <a:lnTo>
                    <a:pt x="884" y="167"/>
                  </a:lnTo>
                  <a:lnTo>
                    <a:pt x="900" y="186"/>
                  </a:lnTo>
                  <a:lnTo>
                    <a:pt x="915" y="204"/>
                  </a:lnTo>
                  <a:lnTo>
                    <a:pt x="930" y="225"/>
                  </a:lnTo>
                  <a:lnTo>
                    <a:pt x="942" y="245"/>
                  </a:lnTo>
                  <a:lnTo>
                    <a:pt x="955" y="266"/>
                  </a:lnTo>
                  <a:lnTo>
                    <a:pt x="967" y="288"/>
                  </a:lnTo>
                  <a:lnTo>
                    <a:pt x="977" y="311"/>
                  </a:lnTo>
                  <a:lnTo>
                    <a:pt x="985" y="334"/>
                  </a:lnTo>
                  <a:lnTo>
                    <a:pt x="993" y="357"/>
                  </a:lnTo>
                  <a:lnTo>
                    <a:pt x="1000" y="381"/>
                  </a:lnTo>
                  <a:lnTo>
                    <a:pt x="1006" y="407"/>
                  </a:lnTo>
                  <a:lnTo>
                    <a:pt x="1010" y="431"/>
                  </a:lnTo>
                  <a:lnTo>
                    <a:pt x="1014" y="457"/>
                  </a:lnTo>
                  <a:lnTo>
                    <a:pt x="1016" y="482"/>
                  </a:lnTo>
                  <a:lnTo>
                    <a:pt x="1016" y="509"/>
                  </a:lnTo>
                  <a:lnTo>
                    <a:pt x="1016" y="509"/>
                  </a:lnTo>
                  <a:close/>
                </a:path>
              </a:pathLst>
            </a:custGeom>
            <a:solidFill>
              <a:srgbClr val="646D7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7" name="Freeform 26">
              <a:extLst>
                <a:ext uri="{FF2B5EF4-FFF2-40B4-BE49-F238E27FC236}">
                  <a16:creationId xmlns="" xmlns:a16="http://schemas.microsoft.com/office/drawing/2014/main" id="{5A920B34-DBC7-41AC-8544-10A76030A197}"/>
                </a:ext>
              </a:extLst>
            </p:cNvPr>
            <p:cNvSpPr>
              <a:spLocks noEditPoints="1"/>
            </p:cNvSpPr>
            <p:nvPr userDrawn="1"/>
          </p:nvSpPr>
          <p:spPr bwMode="auto">
            <a:xfrm>
              <a:off x="6235701" y="3141663"/>
              <a:ext cx="558800" cy="427038"/>
            </a:xfrm>
            <a:custGeom>
              <a:avLst/>
              <a:gdLst>
                <a:gd name="T0" fmla="*/ 510 w 703"/>
                <a:gd name="T1" fmla="*/ 538 h 538"/>
                <a:gd name="T2" fmla="*/ 503 w 703"/>
                <a:gd name="T3" fmla="*/ 520 h 538"/>
                <a:gd name="T4" fmla="*/ 201 w 703"/>
                <a:gd name="T5" fmla="*/ 532 h 538"/>
                <a:gd name="T6" fmla="*/ 66 w 703"/>
                <a:gd name="T7" fmla="*/ 538 h 538"/>
                <a:gd name="T8" fmla="*/ 56 w 703"/>
                <a:gd name="T9" fmla="*/ 532 h 538"/>
                <a:gd name="T10" fmla="*/ 46 w 703"/>
                <a:gd name="T11" fmla="*/ 520 h 538"/>
                <a:gd name="T12" fmla="*/ 14 w 703"/>
                <a:gd name="T13" fmla="*/ 506 h 538"/>
                <a:gd name="T14" fmla="*/ 0 w 703"/>
                <a:gd name="T15" fmla="*/ 474 h 538"/>
                <a:gd name="T16" fmla="*/ 4 w 703"/>
                <a:gd name="T17" fmla="*/ 389 h 538"/>
                <a:gd name="T18" fmla="*/ 28 w 703"/>
                <a:gd name="T19" fmla="*/ 365 h 538"/>
                <a:gd name="T20" fmla="*/ 115 w 703"/>
                <a:gd name="T21" fmla="*/ 10 h 538"/>
                <a:gd name="T22" fmla="*/ 122 w 703"/>
                <a:gd name="T23" fmla="*/ 0 h 538"/>
                <a:gd name="T24" fmla="*/ 134 w 703"/>
                <a:gd name="T25" fmla="*/ 0 h 538"/>
                <a:gd name="T26" fmla="*/ 151 w 703"/>
                <a:gd name="T27" fmla="*/ 361 h 538"/>
                <a:gd name="T28" fmla="*/ 565 w 703"/>
                <a:gd name="T29" fmla="*/ 6 h 538"/>
                <a:gd name="T30" fmla="*/ 578 w 703"/>
                <a:gd name="T31" fmla="*/ 0 h 538"/>
                <a:gd name="T32" fmla="*/ 587 w 703"/>
                <a:gd name="T33" fmla="*/ 6 h 538"/>
                <a:gd name="T34" fmla="*/ 659 w 703"/>
                <a:gd name="T35" fmla="*/ 361 h 538"/>
                <a:gd name="T36" fmla="*/ 691 w 703"/>
                <a:gd name="T37" fmla="*/ 374 h 538"/>
                <a:gd name="T38" fmla="*/ 703 w 703"/>
                <a:gd name="T39" fmla="*/ 406 h 538"/>
                <a:gd name="T40" fmla="*/ 700 w 703"/>
                <a:gd name="T41" fmla="*/ 491 h 538"/>
                <a:gd name="T42" fmla="*/ 676 w 703"/>
                <a:gd name="T43" fmla="*/ 516 h 538"/>
                <a:gd name="T44" fmla="*/ 649 w 703"/>
                <a:gd name="T45" fmla="*/ 527 h 538"/>
                <a:gd name="T46" fmla="*/ 642 w 703"/>
                <a:gd name="T47" fmla="*/ 538 h 538"/>
                <a:gd name="T48" fmla="*/ 509 w 703"/>
                <a:gd name="T49" fmla="*/ 514 h 538"/>
                <a:gd name="T50" fmla="*/ 510 w 703"/>
                <a:gd name="T51" fmla="*/ 531 h 538"/>
                <a:gd name="T52" fmla="*/ 639 w 703"/>
                <a:gd name="T53" fmla="*/ 533 h 538"/>
                <a:gd name="T54" fmla="*/ 644 w 703"/>
                <a:gd name="T55" fmla="*/ 527 h 538"/>
                <a:gd name="T56" fmla="*/ 667 w 703"/>
                <a:gd name="T57" fmla="*/ 513 h 538"/>
                <a:gd name="T58" fmla="*/ 692 w 703"/>
                <a:gd name="T59" fmla="*/ 497 h 538"/>
                <a:gd name="T60" fmla="*/ 699 w 703"/>
                <a:gd name="T61" fmla="*/ 406 h 538"/>
                <a:gd name="T62" fmla="*/ 692 w 703"/>
                <a:gd name="T63" fmla="*/ 384 h 538"/>
                <a:gd name="T64" fmla="*/ 667 w 703"/>
                <a:gd name="T65" fmla="*/ 367 h 538"/>
                <a:gd name="T66" fmla="*/ 584 w 703"/>
                <a:gd name="T67" fmla="*/ 10 h 538"/>
                <a:gd name="T68" fmla="*/ 578 w 703"/>
                <a:gd name="T69" fmla="*/ 5 h 538"/>
                <a:gd name="T70" fmla="*/ 571 w 703"/>
                <a:gd name="T71" fmla="*/ 7 h 538"/>
                <a:gd name="T72" fmla="*/ 145 w 703"/>
                <a:gd name="T73" fmla="*/ 366 h 538"/>
                <a:gd name="T74" fmla="*/ 134 w 703"/>
                <a:gd name="T75" fmla="*/ 7 h 538"/>
                <a:gd name="T76" fmla="*/ 127 w 703"/>
                <a:gd name="T77" fmla="*/ 5 h 538"/>
                <a:gd name="T78" fmla="*/ 121 w 703"/>
                <a:gd name="T79" fmla="*/ 10 h 538"/>
                <a:gd name="T80" fmla="*/ 38 w 703"/>
                <a:gd name="T81" fmla="*/ 367 h 538"/>
                <a:gd name="T82" fmla="*/ 13 w 703"/>
                <a:gd name="T83" fmla="*/ 384 h 538"/>
                <a:gd name="T84" fmla="*/ 6 w 703"/>
                <a:gd name="T85" fmla="*/ 474 h 538"/>
                <a:gd name="T86" fmla="*/ 13 w 703"/>
                <a:gd name="T87" fmla="*/ 497 h 538"/>
                <a:gd name="T88" fmla="*/ 38 w 703"/>
                <a:gd name="T89" fmla="*/ 513 h 538"/>
                <a:gd name="T90" fmla="*/ 60 w 703"/>
                <a:gd name="T91" fmla="*/ 527 h 538"/>
                <a:gd name="T92" fmla="*/ 66 w 703"/>
                <a:gd name="T93" fmla="*/ 533 h 538"/>
                <a:gd name="T94" fmla="*/ 194 w 703"/>
                <a:gd name="T95" fmla="*/ 531 h 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03" h="538">
                  <a:moveTo>
                    <a:pt x="639" y="538"/>
                  </a:moveTo>
                  <a:lnTo>
                    <a:pt x="515" y="538"/>
                  </a:lnTo>
                  <a:lnTo>
                    <a:pt x="515" y="538"/>
                  </a:lnTo>
                  <a:lnTo>
                    <a:pt x="510" y="538"/>
                  </a:lnTo>
                  <a:lnTo>
                    <a:pt x="507" y="535"/>
                  </a:lnTo>
                  <a:lnTo>
                    <a:pt x="504" y="532"/>
                  </a:lnTo>
                  <a:lnTo>
                    <a:pt x="503" y="527"/>
                  </a:lnTo>
                  <a:lnTo>
                    <a:pt x="503" y="520"/>
                  </a:lnTo>
                  <a:lnTo>
                    <a:pt x="202" y="520"/>
                  </a:lnTo>
                  <a:lnTo>
                    <a:pt x="202" y="527"/>
                  </a:lnTo>
                  <a:lnTo>
                    <a:pt x="202" y="527"/>
                  </a:lnTo>
                  <a:lnTo>
                    <a:pt x="201" y="532"/>
                  </a:lnTo>
                  <a:lnTo>
                    <a:pt x="198" y="535"/>
                  </a:lnTo>
                  <a:lnTo>
                    <a:pt x="195" y="538"/>
                  </a:lnTo>
                  <a:lnTo>
                    <a:pt x="190" y="538"/>
                  </a:lnTo>
                  <a:lnTo>
                    <a:pt x="66" y="538"/>
                  </a:lnTo>
                  <a:lnTo>
                    <a:pt x="66" y="538"/>
                  </a:lnTo>
                  <a:lnTo>
                    <a:pt x="61" y="538"/>
                  </a:lnTo>
                  <a:lnTo>
                    <a:pt x="58" y="535"/>
                  </a:lnTo>
                  <a:lnTo>
                    <a:pt x="56" y="532"/>
                  </a:lnTo>
                  <a:lnTo>
                    <a:pt x="56" y="527"/>
                  </a:lnTo>
                  <a:lnTo>
                    <a:pt x="56" y="520"/>
                  </a:lnTo>
                  <a:lnTo>
                    <a:pt x="46" y="520"/>
                  </a:lnTo>
                  <a:lnTo>
                    <a:pt x="46" y="520"/>
                  </a:lnTo>
                  <a:lnTo>
                    <a:pt x="37" y="519"/>
                  </a:lnTo>
                  <a:lnTo>
                    <a:pt x="28" y="516"/>
                  </a:lnTo>
                  <a:lnTo>
                    <a:pt x="21" y="512"/>
                  </a:lnTo>
                  <a:lnTo>
                    <a:pt x="14" y="506"/>
                  </a:lnTo>
                  <a:lnTo>
                    <a:pt x="8" y="500"/>
                  </a:lnTo>
                  <a:lnTo>
                    <a:pt x="4" y="491"/>
                  </a:lnTo>
                  <a:lnTo>
                    <a:pt x="2" y="483"/>
                  </a:lnTo>
                  <a:lnTo>
                    <a:pt x="0" y="474"/>
                  </a:lnTo>
                  <a:lnTo>
                    <a:pt x="0" y="406"/>
                  </a:lnTo>
                  <a:lnTo>
                    <a:pt x="0" y="406"/>
                  </a:lnTo>
                  <a:lnTo>
                    <a:pt x="2" y="397"/>
                  </a:lnTo>
                  <a:lnTo>
                    <a:pt x="4" y="389"/>
                  </a:lnTo>
                  <a:lnTo>
                    <a:pt x="8" y="381"/>
                  </a:lnTo>
                  <a:lnTo>
                    <a:pt x="14" y="374"/>
                  </a:lnTo>
                  <a:lnTo>
                    <a:pt x="21" y="369"/>
                  </a:lnTo>
                  <a:lnTo>
                    <a:pt x="28" y="365"/>
                  </a:lnTo>
                  <a:lnTo>
                    <a:pt x="37" y="363"/>
                  </a:lnTo>
                  <a:lnTo>
                    <a:pt x="46" y="361"/>
                  </a:lnTo>
                  <a:lnTo>
                    <a:pt x="105" y="361"/>
                  </a:lnTo>
                  <a:lnTo>
                    <a:pt x="115" y="10"/>
                  </a:lnTo>
                  <a:lnTo>
                    <a:pt x="115" y="10"/>
                  </a:lnTo>
                  <a:lnTo>
                    <a:pt x="117" y="6"/>
                  </a:lnTo>
                  <a:lnTo>
                    <a:pt x="119" y="2"/>
                  </a:lnTo>
                  <a:lnTo>
                    <a:pt x="122" y="0"/>
                  </a:lnTo>
                  <a:lnTo>
                    <a:pt x="127" y="0"/>
                  </a:lnTo>
                  <a:lnTo>
                    <a:pt x="129" y="0"/>
                  </a:lnTo>
                  <a:lnTo>
                    <a:pt x="129" y="0"/>
                  </a:lnTo>
                  <a:lnTo>
                    <a:pt x="134" y="0"/>
                  </a:lnTo>
                  <a:lnTo>
                    <a:pt x="137" y="2"/>
                  </a:lnTo>
                  <a:lnTo>
                    <a:pt x="140" y="6"/>
                  </a:lnTo>
                  <a:lnTo>
                    <a:pt x="141" y="10"/>
                  </a:lnTo>
                  <a:lnTo>
                    <a:pt x="151" y="361"/>
                  </a:lnTo>
                  <a:lnTo>
                    <a:pt x="554" y="361"/>
                  </a:lnTo>
                  <a:lnTo>
                    <a:pt x="564" y="10"/>
                  </a:lnTo>
                  <a:lnTo>
                    <a:pt x="564" y="10"/>
                  </a:lnTo>
                  <a:lnTo>
                    <a:pt x="565" y="6"/>
                  </a:lnTo>
                  <a:lnTo>
                    <a:pt x="568" y="2"/>
                  </a:lnTo>
                  <a:lnTo>
                    <a:pt x="571" y="0"/>
                  </a:lnTo>
                  <a:lnTo>
                    <a:pt x="575" y="0"/>
                  </a:lnTo>
                  <a:lnTo>
                    <a:pt x="578" y="0"/>
                  </a:lnTo>
                  <a:lnTo>
                    <a:pt x="578" y="0"/>
                  </a:lnTo>
                  <a:lnTo>
                    <a:pt x="581" y="0"/>
                  </a:lnTo>
                  <a:lnTo>
                    <a:pt x="585" y="2"/>
                  </a:lnTo>
                  <a:lnTo>
                    <a:pt x="587" y="6"/>
                  </a:lnTo>
                  <a:lnTo>
                    <a:pt x="588" y="10"/>
                  </a:lnTo>
                  <a:lnTo>
                    <a:pt x="599" y="361"/>
                  </a:lnTo>
                  <a:lnTo>
                    <a:pt x="659" y="361"/>
                  </a:lnTo>
                  <a:lnTo>
                    <a:pt x="659" y="361"/>
                  </a:lnTo>
                  <a:lnTo>
                    <a:pt x="668" y="363"/>
                  </a:lnTo>
                  <a:lnTo>
                    <a:pt x="676" y="365"/>
                  </a:lnTo>
                  <a:lnTo>
                    <a:pt x="684" y="369"/>
                  </a:lnTo>
                  <a:lnTo>
                    <a:pt x="691" y="374"/>
                  </a:lnTo>
                  <a:lnTo>
                    <a:pt x="697" y="381"/>
                  </a:lnTo>
                  <a:lnTo>
                    <a:pt x="700" y="389"/>
                  </a:lnTo>
                  <a:lnTo>
                    <a:pt x="703" y="397"/>
                  </a:lnTo>
                  <a:lnTo>
                    <a:pt x="703" y="406"/>
                  </a:lnTo>
                  <a:lnTo>
                    <a:pt x="703" y="474"/>
                  </a:lnTo>
                  <a:lnTo>
                    <a:pt x="703" y="474"/>
                  </a:lnTo>
                  <a:lnTo>
                    <a:pt x="703" y="483"/>
                  </a:lnTo>
                  <a:lnTo>
                    <a:pt x="700" y="491"/>
                  </a:lnTo>
                  <a:lnTo>
                    <a:pt x="697" y="500"/>
                  </a:lnTo>
                  <a:lnTo>
                    <a:pt x="691" y="506"/>
                  </a:lnTo>
                  <a:lnTo>
                    <a:pt x="684" y="512"/>
                  </a:lnTo>
                  <a:lnTo>
                    <a:pt x="676" y="516"/>
                  </a:lnTo>
                  <a:lnTo>
                    <a:pt x="668" y="519"/>
                  </a:lnTo>
                  <a:lnTo>
                    <a:pt x="659" y="520"/>
                  </a:lnTo>
                  <a:lnTo>
                    <a:pt x="649" y="520"/>
                  </a:lnTo>
                  <a:lnTo>
                    <a:pt x="649" y="527"/>
                  </a:lnTo>
                  <a:lnTo>
                    <a:pt x="649" y="527"/>
                  </a:lnTo>
                  <a:lnTo>
                    <a:pt x="648" y="532"/>
                  </a:lnTo>
                  <a:lnTo>
                    <a:pt x="646" y="535"/>
                  </a:lnTo>
                  <a:lnTo>
                    <a:pt x="642" y="538"/>
                  </a:lnTo>
                  <a:lnTo>
                    <a:pt x="639" y="538"/>
                  </a:lnTo>
                  <a:lnTo>
                    <a:pt x="639" y="538"/>
                  </a:lnTo>
                  <a:close/>
                  <a:moveTo>
                    <a:pt x="196" y="514"/>
                  </a:moveTo>
                  <a:lnTo>
                    <a:pt x="509" y="514"/>
                  </a:lnTo>
                  <a:lnTo>
                    <a:pt x="509" y="527"/>
                  </a:lnTo>
                  <a:lnTo>
                    <a:pt x="509" y="527"/>
                  </a:lnTo>
                  <a:lnTo>
                    <a:pt x="509" y="529"/>
                  </a:lnTo>
                  <a:lnTo>
                    <a:pt x="510" y="531"/>
                  </a:lnTo>
                  <a:lnTo>
                    <a:pt x="512" y="532"/>
                  </a:lnTo>
                  <a:lnTo>
                    <a:pt x="515" y="533"/>
                  </a:lnTo>
                  <a:lnTo>
                    <a:pt x="639" y="533"/>
                  </a:lnTo>
                  <a:lnTo>
                    <a:pt x="639" y="533"/>
                  </a:lnTo>
                  <a:lnTo>
                    <a:pt x="640" y="532"/>
                  </a:lnTo>
                  <a:lnTo>
                    <a:pt x="642" y="531"/>
                  </a:lnTo>
                  <a:lnTo>
                    <a:pt x="644" y="529"/>
                  </a:lnTo>
                  <a:lnTo>
                    <a:pt x="644" y="527"/>
                  </a:lnTo>
                  <a:lnTo>
                    <a:pt x="644" y="514"/>
                  </a:lnTo>
                  <a:lnTo>
                    <a:pt x="659" y="514"/>
                  </a:lnTo>
                  <a:lnTo>
                    <a:pt x="659" y="514"/>
                  </a:lnTo>
                  <a:lnTo>
                    <a:pt x="667" y="513"/>
                  </a:lnTo>
                  <a:lnTo>
                    <a:pt x="675" y="511"/>
                  </a:lnTo>
                  <a:lnTo>
                    <a:pt x="680" y="508"/>
                  </a:lnTo>
                  <a:lnTo>
                    <a:pt x="687" y="503"/>
                  </a:lnTo>
                  <a:lnTo>
                    <a:pt x="692" y="497"/>
                  </a:lnTo>
                  <a:lnTo>
                    <a:pt x="695" y="490"/>
                  </a:lnTo>
                  <a:lnTo>
                    <a:pt x="698" y="482"/>
                  </a:lnTo>
                  <a:lnTo>
                    <a:pt x="699" y="474"/>
                  </a:lnTo>
                  <a:lnTo>
                    <a:pt x="699" y="406"/>
                  </a:lnTo>
                  <a:lnTo>
                    <a:pt x="699" y="406"/>
                  </a:lnTo>
                  <a:lnTo>
                    <a:pt x="698" y="398"/>
                  </a:lnTo>
                  <a:lnTo>
                    <a:pt x="695" y="391"/>
                  </a:lnTo>
                  <a:lnTo>
                    <a:pt x="692" y="384"/>
                  </a:lnTo>
                  <a:lnTo>
                    <a:pt x="687" y="379"/>
                  </a:lnTo>
                  <a:lnTo>
                    <a:pt x="680" y="373"/>
                  </a:lnTo>
                  <a:lnTo>
                    <a:pt x="675" y="369"/>
                  </a:lnTo>
                  <a:lnTo>
                    <a:pt x="667" y="367"/>
                  </a:lnTo>
                  <a:lnTo>
                    <a:pt x="659" y="366"/>
                  </a:lnTo>
                  <a:lnTo>
                    <a:pt x="594" y="366"/>
                  </a:lnTo>
                  <a:lnTo>
                    <a:pt x="584" y="10"/>
                  </a:lnTo>
                  <a:lnTo>
                    <a:pt x="584" y="10"/>
                  </a:lnTo>
                  <a:lnTo>
                    <a:pt x="583" y="8"/>
                  </a:lnTo>
                  <a:lnTo>
                    <a:pt x="581" y="7"/>
                  </a:lnTo>
                  <a:lnTo>
                    <a:pt x="580" y="6"/>
                  </a:lnTo>
                  <a:lnTo>
                    <a:pt x="578" y="5"/>
                  </a:lnTo>
                  <a:lnTo>
                    <a:pt x="575" y="5"/>
                  </a:lnTo>
                  <a:lnTo>
                    <a:pt x="575" y="5"/>
                  </a:lnTo>
                  <a:lnTo>
                    <a:pt x="572" y="6"/>
                  </a:lnTo>
                  <a:lnTo>
                    <a:pt x="571" y="7"/>
                  </a:lnTo>
                  <a:lnTo>
                    <a:pt x="570" y="8"/>
                  </a:lnTo>
                  <a:lnTo>
                    <a:pt x="570" y="10"/>
                  </a:lnTo>
                  <a:lnTo>
                    <a:pt x="558" y="366"/>
                  </a:lnTo>
                  <a:lnTo>
                    <a:pt x="145" y="366"/>
                  </a:lnTo>
                  <a:lnTo>
                    <a:pt x="135" y="10"/>
                  </a:lnTo>
                  <a:lnTo>
                    <a:pt x="135" y="10"/>
                  </a:lnTo>
                  <a:lnTo>
                    <a:pt x="135" y="8"/>
                  </a:lnTo>
                  <a:lnTo>
                    <a:pt x="134" y="7"/>
                  </a:lnTo>
                  <a:lnTo>
                    <a:pt x="132" y="6"/>
                  </a:lnTo>
                  <a:lnTo>
                    <a:pt x="129" y="5"/>
                  </a:lnTo>
                  <a:lnTo>
                    <a:pt x="127" y="5"/>
                  </a:lnTo>
                  <a:lnTo>
                    <a:pt x="127" y="5"/>
                  </a:lnTo>
                  <a:lnTo>
                    <a:pt x="125" y="6"/>
                  </a:lnTo>
                  <a:lnTo>
                    <a:pt x="124" y="7"/>
                  </a:lnTo>
                  <a:lnTo>
                    <a:pt x="122" y="8"/>
                  </a:lnTo>
                  <a:lnTo>
                    <a:pt x="121" y="10"/>
                  </a:lnTo>
                  <a:lnTo>
                    <a:pt x="111" y="366"/>
                  </a:lnTo>
                  <a:lnTo>
                    <a:pt x="46" y="366"/>
                  </a:lnTo>
                  <a:lnTo>
                    <a:pt x="46" y="366"/>
                  </a:lnTo>
                  <a:lnTo>
                    <a:pt x="38" y="367"/>
                  </a:lnTo>
                  <a:lnTo>
                    <a:pt x="30" y="369"/>
                  </a:lnTo>
                  <a:lnTo>
                    <a:pt x="23" y="373"/>
                  </a:lnTo>
                  <a:lnTo>
                    <a:pt x="18" y="379"/>
                  </a:lnTo>
                  <a:lnTo>
                    <a:pt x="13" y="384"/>
                  </a:lnTo>
                  <a:lnTo>
                    <a:pt x="10" y="391"/>
                  </a:lnTo>
                  <a:lnTo>
                    <a:pt x="7" y="398"/>
                  </a:lnTo>
                  <a:lnTo>
                    <a:pt x="6" y="406"/>
                  </a:lnTo>
                  <a:lnTo>
                    <a:pt x="6" y="474"/>
                  </a:lnTo>
                  <a:lnTo>
                    <a:pt x="6" y="474"/>
                  </a:lnTo>
                  <a:lnTo>
                    <a:pt x="7" y="482"/>
                  </a:lnTo>
                  <a:lnTo>
                    <a:pt x="10" y="490"/>
                  </a:lnTo>
                  <a:lnTo>
                    <a:pt x="13" y="497"/>
                  </a:lnTo>
                  <a:lnTo>
                    <a:pt x="18" y="503"/>
                  </a:lnTo>
                  <a:lnTo>
                    <a:pt x="23" y="508"/>
                  </a:lnTo>
                  <a:lnTo>
                    <a:pt x="30" y="511"/>
                  </a:lnTo>
                  <a:lnTo>
                    <a:pt x="38" y="513"/>
                  </a:lnTo>
                  <a:lnTo>
                    <a:pt x="46" y="514"/>
                  </a:lnTo>
                  <a:lnTo>
                    <a:pt x="60" y="514"/>
                  </a:lnTo>
                  <a:lnTo>
                    <a:pt x="60" y="527"/>
                  </a:lnTo>
                  <a:lnTo>
                    <a:pt x="60" y="527"/>
                  </a:lnTo>
                  <a:lnTo>
                    <a:pt x="61" y="529"/>
                  </a:lnTo>
                  <a:lnTo>
                    <a:pt x="63" y="531"/>
                  </a:lnTo>
                  <a:lnTo>
                    <a:pt x="64" y="532"/>
                  </a:lnTo>
                  <a:lnTo>
                    <a:pt x="66" y="533"/>
                  </a:lnTo>
                  <a:lnTo>
                    <a:pt x="190" y="533"/>
                  </a:lnTo>
                  <a:lnTo>
                    <a:pt x="190" y="533"/>
                  </a:lnTo>
                  <a:lnTo>
                    <a:pt x="193" y="532"/>
                  </a:lnTo>
                  <a:lnTo>
                    <a:pt x="194" y="531"/>
                  </a:lnTo>
                  <a:lnTo>
                    <a:pt x="196" y="529"/>
                  </a:lnTo>
                  <a:lnTo>
                    <a:pt x="196" y="527"/>
                  </a:lnTo>
                  <a:lnTo>
                    <a:pt x="196" y="514"/>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8" name="Freeform 27">
              <a:extLst>
                <a:ext uri="{FF2B5EF4-FFF2-40B4-BE49-F238E27FC236}">
                  <a16:creationId xmlns="" xmlns:a16="http://schemas.microsoft.com/office/drawing/2014/main" id="{217AA9B2-8E40-4000-BDA9-3B1A496B26BD}"/>
                </a:ext>
              </a:extLst>
            </p:cNvPr>
            <p:cNvSpPr>
              <a:spLocks noEditPoints="1"/>
            </p:cNvSpPr>
            <p:nvPr userDrawn="1"/>
          </p:nvSpPr>
          <p:spPr bwMode="auto">
            <a:xfrm>
              <a:off x="6234113" y="3140075"/>
              <a:ext cx="561975" cy="430213"/>
            </a:xfrm>
            <a:custGeom>
              <a:avLst/>
              <a:gdLst>
                <a:gd name="T0" fmla="*/ 504 w 708"/>
                <a:gd name="T1" fmla="*/ 534 h 542"/>
                <a:gd name="T2" fmla="*/ 205 w 708"/>
                <a:gd name="T3" fmla="*/ 534 h 542"/>
                <a:gd name="T4" fmla="*/ 63 w 708"/>
                <a:gd name="T5" fmla="*/ 541 h 542"/>
                <a:gd name="T6" fmla="*/ 48 w 708"/>
                <a:gd name="T7" fmla="*/ 525 h 542"/>
                <a:gd name="T8" fmla="*/ 4 w 708"/>
                <a:gd name="T9" fmla="*/ 495 h 542"/>
                <a:gd name="T10" fmla="*/ 4 w 708"/>
                <a:gd name="T11" fmla="*/ 390 h 542"/>
                <a:gd name="T12" fmla="*/ 48 w 708"/>
                <a:gd name="T13" fmla="*/ 361 h 542"/>
                <a:gd name="T14" fmla="*/ 123 w 708"/>
                <a:gd name="T15" fmla="*/ 0 h 542"/>
                <a:gd name="T16" fmla="*/ 144 w 708"/>
                <a:gd name="T17" fmla="*/ 7 h 542"/>
                <a:gd name="T18" fmla="*/ 565 w 708"/>
                <a:gd name="T19" fmla="*/ 7 h 542"/>
                <a:gd name="T20" fmla="*/ 585 w 708"/>
                <a:gd name="T21" fmla="*/ 0 h 542"/>
                <a:gd name="T22" fmla="*/ 661 w 708"/>
                <a:gd name="T23" fmla="*/ 361 h 542"/>
                <a:gd name="T24" fmla="*/ 704 w 708"/>
                <a:gd name="T25" fmla="*/ 390 h 542"/>
                <a:gd name="T26" fmla="*/ 704 w 708"/>
                <a:gd name="T27" fmla="*/ 495 h 542"/>
                <a:gd name="T28" fmla="*/ 661 w 708"/>
                <a:gd name="T29" fmla="*/ 525 h 542"/>
                <a:gd name="T30" fmla="*/ 646 w 708"/>
                <a:gd name="T31" fmla="*/ 541 h 542"/>
                <a:gd name="T32" fmla="*/ 508 w 708"/>
                <a:gd name="T33" fmla="*/ 529 h 542"/>
                <a:gd name="T34" fmla="*/ 641 w 708"/>
                <a:gd name="T35" fmla="*/ 537 h 542"/>
                <a:gd name="T36" fmla="*/ 661 w 708"/>
                <a:gd name="T37" fmla="*/ 520 h 542"/>
                <a:gd name="T38" fmla="*/ 696 w 708"/>
                <a:gd name="T39" fmla="*/ 500 h 542"/>
                <a:gd name="T40" fmla="*/ 703 w 708"/>
                <a:gd name="T41" fmla="*/ 400 h 542"/>
                <a:gd name="T42" fmla="*/ 670 w 708"/>
                <a:gd name="T43" fmla="*/ 367 h 542"/>
                <a:gd name="T44" fmla="*/ 586 w 708"/>
                <a:gd name="T45" fmla="*/ 7 h 542"/>
                <a:gd name="T46" fmla="*/ 571 w 708"/>
                <a:gd name="T47" fmla="*/ 7 h 542"/>
                <a:gd name="T48" fmla="*/ 141 w 708"/>
                <a:gd name="T49" fmla="*/ 12 h 542"/>
                <a:gd name="T50" fmla="*/ 129 w 708"/>
                <a:gd name="T51" fmla="*/ 4 h 542"/>
                <a:gd name="T52" fmla="*/ 48 w 708"/>
                <a:gd name="T53" fmla="*/ 366 h 542"/>
                <a:gd name="T54" fmla="*/ 13 w 708"/>
                <a:gd name="T55" fmla="*/ 384 h 542"/>
                <a:gd name="T56" fmla="*/ 6 w 708"/>
                <a:gd name="T57" fmla="*/ 485 h 542"/>
                <a:gd name="T58" fmla="*/ 39 w 708"/>
                <a:gd name="T59" fmla="*/ 519 h 542"/>
                <a:gd name="T60" fmla="*/ 62 w 708"/>
                <a:gd name="T61" fmla="*/ 535 h 542"/>
                <a:gd name="T62" fmla="*/ 198 w 708"/>
                <a:gd name="T63" fmla="*/ 535 h 542"/>
                <a:gd name="T64" fmla="*/ 517 w 708"/>
                <a:gd name="T65" fmla="*/ 537 h 542"/>
                <a:gd name="T66" fmla="*/ 200 w 708"/>
                <a:gd name="T67" fmla="*/ 519 h 542"/>
                <a:gd name="T68" fmla="*/ 192 w 708"/>
                <a:gd name="T69" fmla="*/ 537 h 542"/>
                <a:gd name="T70" fmla="*/ 60 w 708"/>
                <a:gd name="T71" fmla="*/ 529 h 542"/>
                <a:gd name="T72" fmla="*/ 24 w 708"/>
                <a:gd name="T73" fmla="*/ 512 h 542"/>
                <a:gd name="T74" fmla="*/ 6 w 708"/>
                <a:gd name="T75" fmla="*/ 408 h 542"/>
                <a:gd name="T76" fmla="*/ 24 w 708"/>
                <a:gd name="T77" fmla="*/ 374 h 542"/>
                <a:gd name="T78" fmla="*/ 121 w 708"/>
                <a:gd name="T79" fmla="*/ 12 h 542"/>
                <a:gd name="T80" fmla="*/ 131 w 708"/>
                <a:gd name="T81" fmla="*/ 4 h 542"/>
                <a:gd name="T82" fmla="*/ 558 w 708"/>
                <a:gd name="T83" fmla="*/ 366 h 542"/>
                <a:gd name="T84" fmla="*/ 577 w 708"/>
                <a:gd name="T85" fmla="*/ 4 h 542"/>
                <a:gd name="T86" fmla="*/ 588 w 708"/>
                <a:gd name="T87" fmla="*/ 12 h 542"/>
                <a:gd name="T88" fmla="*/ 685 w 708"/>
                <a:gd name="T89" fmla="*/ 374 h 542"/>
                <a:gd name="T90" fmla="*/ 703 w 708"/>
                <a:gd name="T91" fmla="*/ 476 h 542"/>
                <a:gd name="T92" fmla="*/ 685 w 708"/>
                <a:gd name="T93" fmla="*/ 512 h 542"/>
                <a:gd name="T94" fmla="*/ 648 w 708"/>
                <a:gd name="T95" fmla="*/ 529 h 542"/>
                <a:gd name="T96" fmla="*/ 196 w 708"/>
                <a:gd name="T97" fmla="*/ 514 h 542"/>
                <a:gd name="T98" fmla="*/ 641 w 708"/>
                <a:gd name="T99" fmla="*/ 533 h 542"/>
                <a:gd name="T100" fmla="*/ 661 w 708"/>
                <a:gd name="T101" fmla="*/ 514 h 542"/>
                <a:gd name="T102" fmla="*/ 695 w 708"/>
                <a:gd name="T103" fmla="*/ 491 h 542"/>
                <a:gd name="T104" fmla="*/ 695 w 708"/>
                <a:gd name="T105" fmla="*/ 393 h 542"/>
                <a:gd name="T106" fmla="*/ 661 w 708"/>
                <a:gd name="T107" fmla="*/ 370 h 542"/>
                <a:gd name="T108" fmla="*/ 577 w 708"/>
                <a:gd name="T109" fmla="*/ 9 h 542"/>
                <a:gd name="T110" fmla="*/ 135 w 708"/>
                <a:gd name="T111" fmla="*/ 12 h 542"/>
                <a:gd name="T112" fmla="*/ 127 w 708"/>
                <a:gd name="T113" fmla="*/ 10 h 542"/>
                <a:gd name="T114" fmla="*/ 33 w 708"/>
                <a:gd name="T115" fmla="*/ 374 h 542"/>
                <a:gd name="T116" fmla="*/ 10 w 708"/>
                <a:gd name="T117" fmla="*/ 408 h 542"/>
                <a:gd name="T118" fmla="*/ 21 w 708"/>
                <a:gd name="T119" fmla="*/ 503 h 542"/>
                <a:gd name="T120" fmla="*/ 65 w 708"/>
                <a:gd name="T121" fmla="*/ 529 h 542"/>
                <a:gd name="T122" fmla="*/ 195 w 708"/>
                <a:gd name="T123" fmla="*/ 531 h 5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708" h="542">
                  <a:moveTo>
                    <a:pt x="641" y="542"/>
                  </a:moveTo>
                  <a:lnTo>
                    <a:pt x="517" y="542"/>
                  </a:lnTo>
                  <a:lnTo>
                    <a:pt x="517" y="542"/>
                  </a:lnTo>
                  <a:lnTo>
                    <a:pt x="511" y="541"/>
                  </a:lnTo>
                  <a:lnTo>
                    <a:pt x="506" y="538"/>
                  </a:lnTo>
                  <a:lnTo>
                    <a:pt x="504" y="534"/>
                  </a:lnTo>
                  <a:lnTo>
                    <a:pt x="503" y="529"/>
                  </a:lnTo>
                  <a:lnTo>
                    <a:pt x="503" y="525"/>
                  </a:lnTo>
                  <a:lnTo>
                    <a:pt x="206" y="525"/>
                  </a:lnTo>
                  <a:lnTo>
                    <a:pt x="206" y="529"/>
                  </a:lnTo>
                  <a:lnTo>
                    <a:pt x="206" y="529"/>
                  </a:lnTo>
                  <a:lnTo>
                    <a:pt x="205" y="534"/>
                  </a:lnTo>
                  <a:lnTo>
                    <a:pt x="201" y="538"/>
                  </a:lnTo>
                  <a:lnTo>
                    <a:pt x="198" y="541"/>
                  </a:lnTo>
                  <a:lnTo>
                    <a:pt x="192" y="542"/>
                  </a:lnTo>
                  <a:lnTo>
                    <a:pt x="68" y="542"/>
                  </a:lnTo>
                  <a:lnTo>
                    <a:pt x="68" y="542"/>
                  </a:lnTo>
                  <a:lnTo>
                    <a:pt x="63" y="541"/>
                  </a:lnTo>
                  <a:lnTo>
                    <a:pt x="59" y="538"/>
                  </a:lnTo>
                  <a:lnTo>
                    <a:pt x="57" y="534"/>
                  </a:lnTo>
                  <a:lnTo>
                    <a:pt x="55" y="529"/>
                  </a:lnTo>
                  <a:lnTo>
                    <a:pt x="55" y="525"/>
                  </a:lnTo>
                  <a:lnTo>
                    <a:pt x="48" y="525"/>
                  </a:lnTo>
                  <a:lnTo>
                    <a:pt x="48" y="525"/>
                  </a:lnTo>
                  <a:lnTo>
                    <a:pt x="38" y="523"/>
                  </a:lnTo>
                  <a:lnTo>
                    <a:pt x="29" y="520"/>
                  </a:lnTo>
                  <a:lnTo>
                    <a:pt x="21" y="515"/>
                  </a:lnTo>
                  <a:lnTo>
                    <a:pt x="14" y="510"/>
                  </a:lnTo>
                  <a:lnTo>
                    <a:pt x="8" y="503"/>
                  </a:lnTo>
                  <a:lnTo>
                    <a:pt x="4" y="495"/>
                  </a:lnTo>
                  <a:lnTo>
                    <a:pt x="1" y="487"/>
                  </a:lnTo>
                  <a:lnTo>
                    <a:pt x="0" y="476"/>
                  </a:lnTo>
                  <a:lnTo>
                    <a:pt x="0" y="408"/>
                  </a:lnTo>
                  <a:lnTo>
                    <a:pt x="0" y="408"/>
                  </a:lnTo>
                  <a:lnTo>
                    <a:pt x="1" y="399"/>
                  </a:lnTo>
                  <a:lnTo>
                    <a:pt x="4" y="390"/>
                  </a:lnTo>
                  <a:lnTo>
                    <a:pt x="8" y="382"/>
                  </a:lnTo>
                  <a:lnTo>
                    <a:pt x="14" y="375"/>
                  </a:lnTo>
                  <a:lnTo>
                    <a:pt x="21" y="369"/>
                  </a:lnTo>
                  <a:lnTo>
                    <a:pt x="29" y="365"/>
                  </a:lnTo>
                  <a:lnTo>
                    <a:pt x="38" y="362"/>
                  </a:lnTo>
                  <a:lnTo>
                    <a:pt x="48" y="361"/>
                  </a:lnTo>
                  <a:lnTo>
                    <a:pt x="105" y="361"/>
                  </a:lnTo>
                  <a:lnTo>
                    <a:pt x="115" y="12"/>
                  </a:lnTo>
                  <a:lnTo>
                    <a:pt x="115" y="12"/>
                  </a:lnTo>
                  <a:lnTo>
                    <a:pt x="116" y="7"/>
                  </a:lnTo>
                  <a:lnTo>
                    <a:pt x="120" y="3"/>
                  </a:lnTo>
                  <a:lnTo>
                    <a:pt x="123" y="0"/>
                  </a:lnTo>
                  <a:lnTo>
                    <a:pt x="129" y="0"/>
                  </a:lnTo>
                  <a:lnTo>
                    <a:pt x="131" y="0"/>
                  </a:lnTo>
                  <a:lnTo>
                    <a:pt x="131" y="0"/>
                  </a:lnTo>
                  <a:lnTo>
                    <a:pt x="137" y="0"/>
                  </a:lnTo>
                  <a:lnTo>
                    <a:pt x="141" y="3"/>
                  </a:lnTo>
                  <a:lnTo>
                    <a:pt x="144" y="7"/>
                  </a:lnTo>
                  <a:lnTo>
                    <a:pt x="145" y="12"/>
                  </a:lnTo>
                  <a:lnTo>
                    <a:pt x="155" y="361"/>
                  </a:lnTo>
                  <a:lnTo>
                    <a:pt x="554" y="361"/>
                  </a:lnTo>
                  <a:lnTo>
                    <a:pt x="564" y="12"/>
                  </a:lnTo>
                  <a:lnTo>
                    <a:pt x="564" y="12"/>
                  </a:lnTo>
                  <a:lnTo>
                    <a:pt x="565" y="7"/>
                  </a:lnTo>
                  <a:lnTo>
                    <a:pt x="567" y="3"/>
                  </a:lnTo>
                  <a:lnTo>
                    <a:pt x="572" y="0"/>
                  </a:lnTo>
                  <a:lnTo>
                    <a:pt x="577" y="0"/>
                  </a:lnTo>
                  <a:lnTo>
                    <a:pt x="580" y="0"/>
                  </a:lnTo>
                  <a:lnTo>
                    <a:pt x="580" y="0"/>
                  </a:lnTo>
                  <a:lnTo>
                    <a:pt x="585" y="0"/>
                  </a:lnTo>
                  <a:lnTo>
                    <a:pt x="589" y="3"/>
                  </a:lnTo>
                  <a:lnTo>
                    <a:pt x="592" y="7"/>
                  </a:lnTo>
                  <a:lnTo>
                    <a:pt x="593" y="12"/>
                  </a:lnTo>
                  <a:lnTo>
                    <a:pt x="603" y="361"/>
                  </a:lnTo>
                  <a:lnTo>
                    <a:pt x="661" y="361"/>
                  </a:lnTo>
                  <a:lnTo>
                    <a:pt x="661" y="361"/>
                  </a:lnTo>
                  <a:lnTo>
                    <a:pt x="670" y="362"/>
                  </a:lnTo>
                  <a:lnTo>
                    <a:pt x="679" y="365"/>
                  </a:lnTo>
                  <a:lnTo>
                    <a:pt x="687" y="369"/>
                  </a:lnTo>
                  <a:lnTo>
                    <a:pt x="694" y="375"/>
                  </a:lnTo>
                  <a:lnTo>
                    <a:pt x="700" y="382"/>
                  </a:lnTo>
                  <a:lnTo>
                    <a:pt x="704" y="390"/>
                  </a:lnTo>
                  <a:lnTo>
                    <a:pt x="708" y="399"/>
                  </a:lnTo>
                  <a:lnTo>
                    <a:pt x="708" y="408"/>
                  </a:lnTo>
                  <a:lnTo>
                    <a:pt x="708" y="476"/>
                  </a:lnTo>
                  <a:lnTo>
                    <a:pt x="708" y="476"/>
                  </a:lnTo>
                  <a:lnTo>
                    <a:pt x="708" y="487"/>
                  </a:lnTo>
                  <a:lnTo>
                    <a:pt x="704" y="495"/>
                  </a:lnTo>
                  <a:lnTo>
                    <a:pt x="700" y="503"/>
                  </a:lnTo>
                  <a:lnTo>
                    <a:pt x="694" y="510"/>
                  </a:lnTo>
                  <a:lnTo>
                    <a:pt x="687" y="515"/>
                  </a:lnTo>
                  <a:lnTo>
                    <a:pt x="679" y="520"/>
                  </a:lnTo>
                  <a:lnTo>
                    <a:pt x="670" y="523"/>
                  </a:lnTo>
                  <a:lnTo>
                    <a:pt x="661" y="525"/>
                  </a:lnTo>
                  <a:lnTo>
                    <a:pt x="654" y="525"/>
                  </a:lnTo>
                  <a:lnTo>
                    <a:pt x="654" y="529"/>
                  </a:lnTo>
                  <a:lnTo>
                    <a:pt x="654" y="529"/>
                  </a:lnTo>
                  <a:lnTo>
                    <a:pt x="653" y="534"/>
                  </a:lnTo>
                  <a:lnTo>
                    <a:pt x="650" y="538"/>
                  </a:lnTo>
                  <a:lnTo>
                    <a:pt x="646" y="541"/>
                  </a:lnTo>
                  <a:lnTo>
                    <a:pt x="641" y="542"/>
                  </a:lnTo>
                  <a:lnTo>
                    <a:pt x="641" y="542"/>
                  </a:lnTo>
                  <a:close/>
                  <a:moveTo>
                    <a:pt x="201" y="520"/>
                  </a:moveTo>
                  <a:lnTo>
                    <a:pt x="508" y="520"/>
                  </a:lnTo>
                  <a:lnTo>
                    <a:pt x="508" y="529"/>
                  </a:lnTo>
                  <a:lnTo>
                    <a:pt x="508" y="529"/>
                  </a:lnTo>
                  <a:lnTo>
                    <a:pt x="509" y="533"/>
                  </a:lnTo>
                  <a:lnTo>
                    <a:pt x="510" y="535"/>
                  </a:lnTo>
                  <a:lnTo>
                    <a:pt x="513" y="537"/>
                  </a:lnTo>
                  <a:lnTo>
                    <a:pt x="517" y="537"/>
                  </a:lnTo>
                  <a:lnTo>
                    <a:pt x="641" y="537"/>
                  </a:lnTo>
                  <a:lnTo>
                    <a:pt x="641" y="537"/>
                  </a:lnTo>
                  <a:lnTo>
                    <a:pt x="643" y="537"/>
                  </a:lnTo>
                  <a:lnTo>
                    <a:pt x="647" y="535"/>
                  </a:lnTo>
                  <a:lnTo>
                    <a:pt x="648" y="533"/>
                  </a:lnTo>
                  <a:lnTo>
                    <a:pt x="649" y="529"/>
                  </a:lnTo>
                  <a:lnTo>
                    <a:pt x="649" y="520"/>
                  </a:lnTo>
                  <a:lnTo>
                    <a:pt x="661" y="520"/>
                  </a:lnTo>
                  <a:lnTo>
                    <a:pt x="661" y="520"/>
                  </a:lnTo>
                  <a:lnTo>
                    <a:pt x="670" y="519"/>
                  </a:lnTo>
                  <a:lnTo>
                    <a:pt x="678" y="516"/>
                  </a:lnTo>
                  <a:lnTo>
                    <a:pt x="685" y="512"/>
                  </a:lnTo>
                  <a:lnTo>
                    <a:pt x="692" y="507"/>
                  </a:lnTo>
                  <a:lnTo>
                    <a:pt x="696" y="500"/>
                  </a:lnTo>
                  <a:lnTo>
                    <a:pt x="701" y="493"/>
                  </a:lnTo>
                  <a:lnTo>
                    <a:pt x="703" y="485"/>
                  </a:lnTo>
                  <a:lnTo>
                    <a:pt x="703" y="476"/>
                  </a:lnTo>
                  <a:lnTo>
                    <a:pt x="703" y="408"/>
                  </a:lnTo>
                  <a:lnTo>
                    <a:pt x="703" y="408"/>
                  </a:lnTo>
                  <a:lnTo>
                    <a:pt x="703" y="400"/>
                  </a:lnTo>
                  <a:lnTo>
                    <a:pt x="701" y="392"/>
                  </a:lnTo>
                  <a:lnTo>
                    <a:pt x="696" y="384"/>
                  </a:lnTo>
                  <a:lnTo>
                    <a:pt x="692" y="378"/>
                  </a:lnTo>
                  <a:lnTo>
                    <a:pt x="685" y="373"/>
                  </a:lnTo>
                  <a:lnTo>
                    <a:pt x="678" y="369"/>
                  </a:lnTo>
                  <a:lnTo>
                    <a:pt x="670" y="367"/>
                  </a:lnTo>
                  <a:lnTo>
                    <a:pt x="661" y="366"/>
                  </a:lnTo>
                  <a:lnTo>
                    <a:pt x="598" y="366"/>
                  </a:lnTo>
                  <a:lnTo>
                    <a:pt x="588" y="12"/>
                  </a:lnTo>
                  <a:lnTo>
                    <a:pt x="588" y="12"/>
                  </a:lnTo>
                  <a:lnTo>
                    <a:pt x="588" y="9"/>
                  </a:lnTo>
                  <a:lnTo>
                    <a:pt x="586" y="7"/>
                  </a:lnTo>
                  <a:lnTo>
                    <a:pt x="583" y="4"/>
                  </a:lnTo>
                  <a:lnTo>
                    <a:pt x="580" y="4"/>
                  </a:lnTo>
                  <a:lnTo>
                    <a:pt x="577" y="4"/>
                  </a:lnTo>
                  <a:lnTo>
                    <a:pt x="577" y="4"/>
                  </a:lnTo>
                  <a:lnTo>
                    <a:pt x="573" y="4"/>
                  </a:lnTo>
                  <a:lnTo>
                    <a:pt x="571" y="7"/>
                  </a:lnTo>
                  <a:lnTo>
                    <a:pt x="570" y="9"/>
                  </a:lnTo>
                  <a:lnTo>
                    <a:pt x="569" y="12"/>
                  </a:lnTo>
                  <a:lnTo>
                    <a:pt x="558" y="366"/>
                  </a:lnTo>
                  <a:lnTo>
                    <a:pt x="151" y="366"/>
                  </a:lnTo>
                  <a:lnTo>
                    <a:pt x="141" y="12"/>
                  </a:lnTo>
                  <a:lnTo>
                    <a:pt x="141" y="12"/>
                  </a:lnTo>
                  <a:lnTo>
                    <a:pt x="139" y="9"/>
                  </a:lnTo>
                  <a:lnTo>
                    <a:pt x="138" y="7"/>
                  </a:lnTo>
                  <a:lnTo>
                    <a:pt x="135" y="4"/>
                  </a:lnTo>
                  <a:lnTo>
                    <a:pt x="131" y="4"/>
                  </a:lnTo>
                  <a:lnTo>
                    <a:pt x="129" y="4"/>
                  </a:lnTo>
                  <a:lnTo>
                    <a:pt x="129" y="4"/>
                  </a:lnTo>
                  <a:lnTo>
                    <a:pt x="126" y="4"/>
                  </a:lnTo>
                  <a:lnTo>
                    <a:pt x="123" y="7"/>
                  </a:lnTo>
                  <a:lnTo>
                    <a:pt x="121" y="9"/>
                  </a:lnTo>
                  <a:lnTo>
                    <a:pt x="120" y="12"/>
                  </a:lnTo>
                  <a:lnTo>
                    <a:pt x="109" y="366"/>
                  </a:lnTo>
                  <a:lnTo>
                    <a:pt x="48" y="366"/>
                  </a:lnTo>
                  <a:lnTo>
                    <a:pt x="48" y="366"/>
                  </a:lnTo>
                  <a:lnTo>
                    <a:pt x="39" y="367"/>
                  </a:lnTo>
                  <a:lnTo>
                    <a:pt x="31" y="369"/>
                  </a:lnTo>
                  <a:lnTo>
                    <a:pt x="24" y="373"/>
                  </a:lnTo>
                  <a:lnTo>
                    <a:pt x="17" y="378"/>
                  </a:lnTo>
                  <a:lnTo>
                    <a:pt x="13" y="384"/>
                  </a:lnTo>
                  <a:lnTo>
                    <a:pt x="8" y="392"/>
                  </a:lnTo>
                  <a:lnTo>
                    <a:pt x="6" y="400"/>
                  </a:lnTo>
                  <a:lnTo>
                    <a:pt x="5" y="408"/>
                  </a:lnTo>
                  <a:lnTo>
                    <a:pt x="5" y="476"/>
                  </a:lnTo>
                  <a:lnTo>
                    <a:pt x="5" y="476"/>
                  </a:lnTo>
                  <a:lnTo>
                    <a:pt x="6" y="485"/>
                  </a:lnTo>
                  <a:lnTo>
                    <a:pt x="8" y="493"/>
                  </a:lnTo>
                  <a:lnTo>
                    <a:pt x="13" y="500"/>
                  </a:lnTo>
                  <a:lnTo>
                    <a:pt x="17" y="507"/>
                  </a:lnTo>
                  <a:lnTo>
                    <a:pt x="24" y="512"/>
                  </a:lnTo>
                  <a:lnTo>
                    <a:pt x="31" y="516"/>
                  </a:lnTo>
                  <a:lnTo>
                    <a:pt x="39" y="519"/>
                  </a:lnTo>
                  <a:lnTo>
                    <a:pt x="48" y="520"/>
                  </a:lnTo>
                  <a:lnTo>
                    <a:pt x="60" y="520"/>
                  </a:lnTo>
                  <a:lnTo>
                    <a:pt x="60" y="529"/>
                  </a:lnTo>
                  <a:lnTo>
                    <a:pt x="60" y="529"/>
                  </a:lnTo>
                  <a:lnTo>
                    <a:pt x="60" y="533"/>
                  </a:lnTo>
                  <a:lnTo>
                    <a:pt x="62" y="535"/>
                  </a:lnTo>
                  <a:lnTo>
                    <a:pt x="65" y="537"/>
                  </a:lnTo>
                  <a:lnTo>
                    <a:pt x="68" y="537"/>
                  </a:lnTo>
                  <a:lnTo>
                    <a:pt x="192" y="537"/>
                  </a:lnTo>
                  <a:lnTo>
                    <a:pt x="192" y="537"/>
                  </a:lnTo>
                  <a:lnTo>
                    <a:pt x="196" y="537"/>
                  </a:lnTo>
                  <a:lnTo>
                    <a:pt x="198" y="535"/>
                  </a:lnTo>
                  <a:lnTo>
                    <a:pt x="200" y="533"/>
                  </a:lnTo>
                  <a:lnTo>
                    <a:pt x="201" y="529"/>
                  </a:lnTo>
                  <a:lnTo>
                    <a:pt x="201" y="520"/>
                  </a:lnTo>
                  <a:close/>
                  <a:moveTo>
                    <a:pt x="641" y="537"/>
                  </a:moveTo>
                  <a:lnTo>
                    <a:pt x="517" y="537"/>
                  </a:lnTo>
                  <a:lnTo>
                    <a:pt x="517" y="537"/>
                  </a:lnTo>
                  <a:lnTo>
                    <a:pt x="513" y="536"/>
                  </a:lnTo>
                  <a:lnTo>
                    <a:pt x="511" y="535"/>
                  </a:lnTo>
                  <a:lnTo>
                    <a:pt x="509" y="533"/>
                  </a:lnTo>
                  <a:lnTo>
                    <a:pt x="509" y="529"/>
                  </a:lnTo>
                  <a:lnTo>
                    <a:pt x="509" y="519"/>
                  </a:lnTo>
                  <a:lnTo>
                    <a:pt x="200" y="519"/>
                  </a:lnTo>
                  <a:lnTo>
                    <a:pt x="200" y="529"/>
                  </a:lnTo>
                  <a:lnTo>
                    <a:pt x="200" y="529"/>
                  </a:lnTo>
                  <a:lnTo>
                    <a:pt x="199" y="533"/>
                  </a:lnTo>
                  <a:lnTo>
                    <a:pt x="198" y="535"/>
                  </a:lnTo>
                  <a:lnTo>
                    <a:pt x="196" y="536"/>
                  </a:lnTo>
                  <a:lnTo>
                    <a:pt x="192" y="537"/>
                  </a:lnTo>
                  <a:lnTo>
                    <a:pt x="68" y="537"/>
                  </a:lnTo>
                  <a:lnTo>
                    <a:pt x="68" y="537"/>
                  </a:lnTo>
                  <a:lnTo>
                    <a:pt x="65" y="536"/>
                  </a:lnTo>
                  <a:lnTo>
                    <a:pt x="62" y="535"/>
                  </a:lnTo>
                  <a:lnTo>
                    <a:pt x="61" y="533"/>
                  </a:lnTo>
                  <a:lnTo>
                    <a:pt x="60" y="529"/>
                  </a:lnTo>
                  <a:lnTo>
                    <a:pt x="60" y="519"/>
                  </a:lnTo>
                  <a:lnTo>
                    <a:pt x="48" y="519"/>
                  </a:lnTo>
                  <a:lnTo>
                    <a:pt x="48" y="519"/>
                  </a:lnTo>
                  <a:lnTo>
                    <a:pt x="39" y="518"/>
                  </a:lnTo>
                  <a:lnTo>
                    <a:pt x="31" y="515"/>
                  </a:lnTo>
                  <a:lnTo>
                    <a:pt x="24" y="512"/>
                  </a:lnTo>
                  <a:lnTo>
                    <a:pt x="19" y="506"/>
                  </a:lnTo>
                  <a:lnTo>
                    <a:pt x="13" y="500"/>
                  </a:lnTo>
                  <a:lnTo>
                    <a:pt x="9" y="492"/>
                  </a:lnTo>
                  <a:lnTo>
                    <a:pt x="7" y="485"/>
                  </a:lnTo>
                  <a:lnTo>
                    <a:pt x="6" y="476"/>
                  </a:lnTo>
                  <a:lnTo>
                    <a:pt x="6" y="408"/>
                  </a:lnTo>
                  <a:lnTo>
                    <a:pt x="6" y="408"/>
                  </a:lnTo>
                  <a:lnTo>
                    <a:pt x="7" y="400"/>
                  </a:lnTo>
                  <a:lnTo>
                    <a:pt x="9" y="392"/>
                  </a:lnTo>
                  <a:lnTo>
                    <a:pt x="13" y="385"/>
                  </a:lnTo>
                  <a:lnTo>
                    <a:pt x="19" y="378"/>
                  </a:lnTo>
                  <a:lnTo>
                    <a:pt x="24" y="374"/>
                  </a:lnTo>
                  <a:lnTo>
                    <a:pt x="31" y="369"/>
                  </a:lnTo>
                  <a:lnTo>
                    <a:pt x="39" y="367"/>
                  </a:lnTo>
                  <a:lnTo>
                    <a:pt x="48" y="366"/>
                  </a:lnTo>
                  <a:lnTo>
                    <a:pt x="111" y="366"/>
                  </a:lnTo>
                  <a:lnTo>
                    <a:pt x="121" y="12"/>
                  </a:lnTo>
                  <a:lnTo>
                    <a:pt x="121" y="12"/>
                  </a:lnTo>
                  <a:lnTo>
                    <a:pt x="122" y="9"/>
                  </a:lnTo>
                  <a:lnTo>
                    <a:pt x="123" y="7"/>
                  </a:lnTo>
                  <a:lnTo>
                    <a:pt x="126" y="6"/>
                  </a:lnTo>
                  <a:lnTo>
                    <a:pt x="129" y="4"/>
                  </a:lnTo>
                  <a:lnTo>
                    <a:pt x="131" y="4"/>
                  </a:lnTo>
                  <a:lnTo>
                    <a:pt x="131" y="4"/>
                  </a:lnTo>
                  <a:lnTo>
                    <a:pt x="135" y="6"/>
                  </a:lnTo>
                  <a:lnTo>
                    <a:pt x="137" y="7"/>
                  </a:lnTo>
                  <a:lnTo>
                    <a:pt x="139" y="9"/>
                  </a:lnTo>
                  <a:lnTo>
                    <a:pt x="139" y="12"/>
                  </a:lnTo>
                  <a:lnTo>
                    <a:pt x="150" y="366"/>
                  </a:lnTo>
                  <a:lnTo>
                    <a:pt x="558" y="366"/>
                  </a:lnTo>
                  <a:lnTo>
                    <a:pt x="570" y="12"/>
                  </a:lnTo>
                  <a:lnTo>
                    <a:pt x="570" y="12"/>
                  </a:lnTo>
                  <a:lnTo>
                    <a:pt x="570" y="9"/>
                  </a:lnTo>
                  <a:lnTo>
                    <a:pt x="572" y="7"/>
                  </a:lnTo>
                  <a:lnTo>
                    <a:pt x="574" y="6"/>
                  </a:lnTo>
                  <a:lnTo>
                    <a:pt x="577" y="4"/>
                  </a:lnTo>
                  <a:lnTo>
                    <a:pt x="580" y="4"/>
                  </a:lnTo>
                  <a:lnTo>
                    <a:pt x="580" y="4"/>
                  </a:lnTo>
                  <a:lnTo>
                    <a:pt x="582" y="6"/>
                  </a:lnTo>
                  <a:lnTo>
                    <a:pt x="586" y="7"/>
                  </a:lnTo>
                  <a:lnTo>
                    <a:pt x="587" y="9"/>
                  </a:lnTo>
                  <a:lnTo>
                    <a:pt x="588" y="12"/>
                  </a:lnTo>
                  <a:lnTo>
                    <a:pt x="598" y="366"/>
                  </a:lnTo>
                  <a:lnTo>
                    <a:pt x="661" y="366"/>
                  </a:lnTo>
                  <a:lnTo>
                    <a:pt x="661" y="366"/>
                  </a:lnTo>
                  <a:lnTo>
                    <a:pt x="669" y="367"/>
                  </a:lnTo>
                  <a:lnTo>
                    <a:pt x="677" y="369"/>
                  </a:lnTo>
                  <a:lnTo>
                    <a:pt x="685" y="374"/>
                  </a:lnTo>
                  <a:lnTo>
                    <a:pt x="690" y="378"/>
                  </a:lnTo>
                  <a:lnTo>
                    <a:pt x="696" y="385"/>
                  </a:lnTo>
                  <a:lnTo>
                    <a:pt x="700" y="392"/>
                  </a:lnTo>
                  <a:lnTo>
                    <a:pt x="702" y="400"/>
                  </a:lnTo>
                  <a:lnTo>
                    <a:pt x="703" y="408"/>
                  </a:lnTo>
                  <a:lnTo>
                    <a:pt x="703" y="476"/>
                  </a:lnTo>
                  <a:lnTo>
                    <a:pt x="703" y="476"/>
                  </a:lnTo>
                  <a:lnTo>
                    <a:pt x="702" y="485"/>
                  </a:lnTo>
                  <a:lnTo>
                    <a:pt x="700" y="492"/>
                  </a:lnTo>
                  <a:lnTo>
                    <a:pt x="696" y="500"/>
                  </a:lnTo>
                  <a:lnTo>
                    <a:pt x="690" y="506"/>
                  </a:lnTo>
                  <a:lnTo>
                    <a:pt x="685" y="512"/>
                  </a:lnTo>
                  <a:lnTo>
                    <a:pt x="677" y="515"/>
                  </a:lnTo>
                  <a:lnTo>
                    <a:pt x="669" y="518"/>
                  </a:lnTo>
                  <a:lnTo>
                    <a:pt x="661" y="519"/>
                  </a:lnTo>
                  <a:lnTo>
                    <a:pt x="648" y="519"/>
                  </a:lnTo>
                  <a:lnTo>
                    <a:pt x="648" y="529"/>
                  </a:lnTo>
                  <a:lnTo>
                    <a:pt x="648" y="529"/>
                  </a:lnTo>
                  <a:lnTo>
                    <a:pt x="648" y="533"/>
                  </a:lnTo>
                  <a:lnTo>
                    <a:pt x="646" y="535"/>
                  </a:lnTo>
                  <a:lnTo>
                    <a:pt x="643" y="536"/>
                  </a:lnTo>
                  <a:lnTo>
                    <a:pt x="641" y="537"/>
                  </a:lnTo>
                  <a:lnTo>
                    <a:pt x="641" y="537"/>
                  </a:lnTo>
                  <a:close/>
                  <a:moveTo>
                    <a:pt x="196" y="514"/>
                  </a:moveTo>
                  <a:lnTo>
                    <a:pt x="513" y="514"/>
                  </a:lnTo>
                  <a:lnTo>
                    <a:pt x="513" y="529"/>
                  </a:lnTo>
                  <a:lnTo>
                    <a:pt x="513" y="529"/>
                  </a:lnTo>
                  <a:lnTo>
                    <a:pt x="514" y="531"/>
                  </a:lnTo>
                  <a:lnTo>
                    <a:pt x="517" y="533"/>
                  </a:lnTo>
                  <a:lnTo>
                    <a:pt x="641" y="533"/>
                  </a:lnTo>
                  <a:lnTo>
                    <a:pt x="641" y="533"/>
                  </a:lnTo>
                  <a:lnTo>
                    <a:pt x="643" y="531"/>
                  </a:lnTo>
                  <a:lnTo>
                    <a:pt x="643" y="529"/>
                  </a:lnTo>
                  <a:lnTo>
                    <a:pt x="643" y="514"/>
                  </a:lnTo>
                  <a:lnTo>
                    <a:pt x="661" y="514"/>
                  </a:lnTo>
                  <a:lnTo>
                    <a:pt x="661" y="514"/>
                  </a:lnTo>
                  <a:lnTo>
                    <a:pt x="669" y="513"/>
                  </a:lnTo>
                  <a:lnTo>
                    <a:pt x="676" y="511"/>
                  </a:lnTo>
                  <a:lnTo>
                    <a:pt x="681" y="507"/>
                  </a:lnTo>
                  <a:lnTo>
                    <a:pt x="687" y="503"/>
                  </a:lnTo>
                  <a:lnTo>
                    <a:pt x="692" y="497"/>
                  </a:lnTo>
                  <a:lnTo>
                    <a:pt x="695" y="491"/>
                  </a:lnTo>
                  <a:lnTo>
                    <a:pt x="697" y="484"/>
                  </a:lnTo>
                  <a:lnTo>
                    <a:pt x="699" y="476"/>
                  </a:lnTo>
                  <a:lnTo>
                    <a:pt x="699" y="408"/>
                  </a:lnTo>
                  <a:lnTo>
                    <a:pt x="699" y="408"/>
                  </a:lnTo>
                  <a:lnTo>
                    <a:pt x="697" y="401"/>
                  </a:lnTo>
                  <a:lnTo>
                    <a:pt x="695" y="393"/>
                  </a:lnTo>
                  <a:lnTo>
                    <a:pt x="692" y="388"/>
                  </a:lnTo>
                  <a:lnTo>
                    <a:pt x="687" y="382"/>
                  </a:lnTo>
                  <a:lnTo>
                    <a:pt x="681" y="377"/>
                  </a:lnTo>
                  <a:lnTo>
                    <a:pt x="676" y="374"/>
                  </a:lnTo>
                  <a:lnTo>
                    <a:pt x="669" y="371"/>
                  </a:lnTo>
                  <a:lnTo>
                    <a:pt x="661" y="370"/>
                  </a:lnTo>
                  <a:lnTo>
                    <a:pt x="594" y="370"/>
                  </a:lnTo>
                  <a:lnTo>
                    <a:pt x="583" y="12"/>
                  </a:lnTo>
                  <a:lnTo>
                    <a:pt x="583" y="12"/>
                  </a:lnTo>
                  <a:lnTo>
                    <a:pt x="582" y="10"/>
                  </a:lnTo>
                  <a:lnTo>
                    <a:pt x="580" y="9"/>
                  </a:lnTo>
                  <a:lnTo>
                    <a:pt x="577" y="9"/>
                  </a:lnTo>
                  <a:lnTo>
                    <a:pt x="577" y="9"/>
                  </a:lnTo>
                  <a:lnTo>
                    <a:pt x="574" y="10"/>
                  </a:lnTo>
                  <a:lnTo>
                    <a:pt x="574" y="12"/>
                  </a:lnTo>
                  <a:lnTo>
                    <a:pt x="563" y="370"/>
                  </a:lnTo>
                  <a:lnTo>
                    <a:pt x="145" y="370"/>
                  </a:lnTo>
                  <a:lnTo>
                    <a:pt x="135" y="12"/>
                  </a:lnTo>
                  <a:lnTo>
                    <a:pt x="135" y="12"/>
                  </a:lnTo>
                  <a:lnTo>
                    <a:pt x="134" y="10"/>
                  </a:lnTo>
                  <a:lnTo>
                    <a:pt x="131" y="9"/>
                  </a:lnTo>
                  <a:lnTo>
                    <a:pt x="129" y="9"/>
                  </a:lnTo>
                  <a:lnTo>
                    <a:pt x="129" y="9"/>
                  </a:lnTo>
                  <a:lnTo>
                    <a:pt x="127" y="10"/>
                  </a:lnTo>
                  <a:lnTo>
                    <a:pt x="126" y="12"/>
                  </a:lnTo>
                  <a:lnTo>
                    <a:pt x="115" y="370"/>
                  </a:lnTo>
                  <a:lnTo>
                    <a:pt x="48" y="370"/>
                  </a:lnTo>
                  <a:lnTo>
                    <a:pt x="48" y="370"/>
                  </a:lnTo>
                  <a:lnTo>
                    <a:pt x="40" y="371"/>
                  </a:lnTo>
                  <a:lnTo>
                    <a:pt x="33" y="374"/>
                  </a:lnTo>
                  <a:lnTo>
                    <a:pt x="27" y="377"/>
                  </a:lnTo>
                  <a:lnTo>
                    <a:pt x="21" y="382"/>
                  </a:lnTo>
                  <a:lnTo>
                    <a:pt x="16" y="388"/>
                  </a:lnTo>
                  <a:lnTo>
                    <a:pt x="13" y="393"/>
                  </a:lnTo>
                  <a:lnTo>
                    <a:pt x="10" y="401"/>
                  </a:lnTo>
                  <a:lnTo>
                    <a:pt x="10" y="408"/>
                  </a:lnTo>
                  <a:lnTo>
                    <a:pt x="10" y="476"/>
                  </a:lnTo>
                  <a:lnTo>
                    <a:pt x="10" y="476"/>
                  </a:lnTo>
                  <a:lnTo>
                    <a:pt x="10" y="484"/>
                  </a:lnTo>
                  <a:lnTo>
                    <a:pt x="13" y="491"/>
                  </a:lnTo>
                  <a:lnTo>
                    <a:pt x="16" y="497"/>
                  </a:lnTo>
                  <a:lnTo>
                    <a:pt x="21" y="503"/>
                  </a:lnTo>
                  <a:lnTo>
                    <a:pt x="27" y="507"/>
                  </a:lnTo>
                  <a:lnTo>
                    <a:pt x="33" y="511"/>
                  </a:lnTo>
                  <a:lnTo>
                    <a:pt x="40" y="513"/>
                  </a:lnTo>
                  <a:lnTo>
                    <a:pt x="48" y="514"/>
                  </a:lnTo>
                  <a:lnTo>
                    <a:pt x="65" y="514"/>
                  </a:lnTo>
                  <a:lnTo>
                    <a:pt x="65" y="529"/>
                  </a:lnTo>
                  <a:lnTo>
                    <a:pt x="65" y="529"/>
                  </a:lnTo>
                  <a:lnTo>
                    <a:pt x="66" y="531"/>
                  </a:lnTo>
                  <a:lnTo>
                    <a:pt x="68" y="533"/>
                  </a:lnTo>
                  <a:lnTo>
                    <a:pt x="192" y="533"/>
                  </a:lnTo>
                  <a:lnTo>
                    <a:pt x="192" y="533"/>
                  </a:lnTo>
                  <a:lnTo>
                    <a:pt x="195" y="531"/>
                  </a:lnTo>
                  <a:lnTo>
                    <a:pt x="196" y="529"/>
                  </a:lnTo>
                  <a:lnTo>
                    <a:pt x="196" y="514"/>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9" name="Freeform 28">
              <a:extLst>
                <a:ext uri="{FF2B5EF4-FFF2-40B4-BE49-F238E27FC236}">
                  <a16:creationId xmlns="" xmlns:a16="http://schemas.microsoft.com/office/drawing/2014/main" id="{019EB95B-F7FA-477C-92A9-6D7C80B2505F}"/>
                </a:ext>
              </a:extLst>
            </p:cNvPr>
            <p:cNvSpPr>
              <a:spLocks noEditPoints="1"/>
            </p:cNvSpPr>
            <p:nvPr userDrawn="1"/>
          </p:nvSpPr>
          <p:spPr bwMode="auto">
            <a:xfrm>
              <a:off x="6251576" y="3446463"/>
              <a:ext cx="528638" cy="88900"/>
            </a:xfrm>
            <a:custGeom>
              <a:avLst/>
              <a:gdLst>
                <a:gd name="T0" fmla="*/ 43 w 665"/>
                <a:gd name="T1" fmla="*/ 112 h 112"/>
                <a:gd name="T2" fmla="*/ 35 w 665"/>
                <a:gd name="T3" fmla="*/ 111 h 112"/>
                <a:gd name="T4" fmla="*/ 18 w 665"/>
                <a:gd name="T5" fmla="*/ 105 h 112"/>
                <a:gd name="T6" fmla="*/ 7 w 665"/>
                <a:gd name="T7" fmla="*/ 94 h 112"/>
                <a:gd name="T8" fmla="*/ 1 w 665"/>
                <a:gd name="T9" fmla="*/ 78 h 112"/>
                <a:gd name="T10" fmla="*/ 0 w 665"/>
                <a:gd name="T11" fmla="*/ 44 h 112"/>
                <a:gd name="T12" fmla="*/ 1 w 665"/>
                <a:gd name="T13" fmla="*/ 35 h 112"/>
                <a:gd name="T14" fmla="*/ 7 w 665"/>
                <a:gd name="T15" fmla="*/ 20 h 112"/>
                <a:gd name="T16" fmla="*/ 18 w 665"/>
                <a:gd name="T17" fmla="*/ 9 h 112"/>
                <a:gd name="T18" fmla="*/ 35 w 665"/>
                <a:gd name="T19" fmla="*/ 2 h 112"/>
                <a:gd name="T20" fmla="*/ 621 w 665"/>
                <a:gd name="T21" fmla="*/ 0 h 112"/>
                <a:gd name="T22" fmla="*/ 631 w 665"/>
                <a:gd name="T23" fmla="*/ 2 h 112"/>
                <a:gd name="T24" fmla="*/ 645 w 665"/>
                <a:gd name="T25" fmla="*/ 9 h 112"/>
                <a:gd name="T26" fmla="*/ 657 w 665"/>
                <a:gd name="T27" fmla="*/ 20 h 112"/>
                <a:gd name="T28" fmla="*/ 664 w 665"/>
                <a:gd name="T29" fmla="*/ 35 h 112"/>
                <a:gd name="T30" fmla="*/ 665 w 665"/>
                <a:gd name="T31" fmla="*/ 69 h 112"/>
                <a:gd name="T32" fmla="*/ 664 w 665"/>
                <a:gd name="T33" fmla="*/ 78 h 112"/>
                <a:gd name="T34" fmla="*/ 657 w 665"/>
                <a:gd name="T35" fmla="*/ 94 h 112"/>
                <a:gd name="T36" fmla="*/ 645 w 665"/>
                <a:gd name="T37" fmla="*/ 105 h 112"/>
                <a:gd name="T38" fmla="*/ 631 w 665"/>
                <a:gd name="T39" fmla="*/ 111 h 112"/>
                <a:gd name="T40" fmla="*/ 621 w 665"/>
                <a:gd name="T41" fmla="*/ 112 h 112"/>
                <a:gd name="T42" fmla="*/ 43 w 665"/>
                <a:gd name="T43" fmla="*/ 6 h 112"/>
                <a:gd name="T44" fmla="*/ 28 w 665"/>
                <a:gd name="T45" fmla="*/ 9 h 112"/>
                <a:gd name="T46" fmla="*/ 16 w 665"/>
                <a:gd name="T47" fmla="*/ 17 h 112"/>
                <a:gd name="T48" fmla="*/ 8 w 665"/>
                <a:gd name="T49" fmla="*/ 29 h 112"/>
                <a:gd name="T50" fmla="*/ 5 w 665"/>
                <a:gd name="T51" fmla="*/ 44 h 112"/>
                <a:gd name="T52" fmla="*/ 5 w 665"/>
                <a:gd name="T53" fmla="*/ 69 h 112"/>
                <a:gd name="T54" fmla="*/ 8 w 665"/>
                <a:gd name="T55" fmla="*/ 83 h 112"/>
                <a:gd name="T56" fmla="*/ 16 w 665"/>
                <a:gd name="T57" fmla="*/ 96 h 112"/>
                <a:gd name="T58" fmla="*/ 28 w 665"/>
                <a:gd name="T59" fmla="*/ 104 h 112"/>
                <a:gd name="T60" fmla="*/ 43 w 665"/>
                <a:gd name="T61" fmla="*/ 107 h 112"/>
                <a:gd name="T62" fmla="*/ 621 w 665"/>
                <a:gd name="T63" fmla="*/ 107 h 112"/>
                <a:gd name="T64" fmla="*/ 636 w 665"/>
                <a:gd name="T65" fmla="*/ 104 h 112"/>
                <a:gd name="T66" fmla="*/ 649 w 665"/>
                <a:gd name="T67" fmla="*/ 96 h 112"/>
                <a:gd name="T68" fmla="*/ 657 w 665"/>
                <a:gd name="T69" fmla="*/ 83 h 112"/>
                <a:gd name="T70" fmla="*/ 659 w 665"/>
                <a:gd name="T71" fmla="*/ 69 h 112"/>
                <a:gd name="T72" fmla="*/ 659 w 665"/>
                <a:gd name="T73" fmla="*/ 44 h 112"/>
                <a:gd name="T74" fmla="*/ 657 w 665"/>
                <a:gd name="T75" fmla="*/ 29 h 112"/>
                <a:gd name="T76" fmla="*/ 649 w 665"/>
                <a:gd name="T77" fmla="*/ 17 h 112"/>
                <a:gd name="T78" fmla="*/ 636 w 665"/>
                <a:gd name="T79" fmla="*/ 9 h 112"/>
                <a:gd name="T80" fmla="*/ 621 w 665"/>
                <a:gd name="T81" fmla="*/ 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65" h="112">
                  <a:moveTo>
                    <a:pt x="621" y="112"/>
                  </a:moveTo>
                  <a:lnTo>
                    <a:pt x="43" y="112"/>
                  </a:lnTo>
                  <a:lnTo>
                    <a:pt x="43" y="112"/>
                  </a:lnTo>
                  <a:lnTo>
                    <a:pt x="35" y="111"/>
                  </a:lnTo>
                  <a:lnTo>
                    <a:pt x="26" y="109"/>
                  </a:lnTo>
                  <a:lnTo>
                    <a:pt x="18" y="105"/>
                  </a:lnTo>
                  <a:lnTo>
                    <a:pt x="13" y="99"/>
                  </a:lnTo>
                  <a:lnTo>
                    <a:pt x="7" y="94"/>
                  </a:lnTo>
                  <a:lnTo>
                    <a:pt x="3" y="86"/>
                  </a:lnTo>
                  <a:lnTo>
                    <a:pt x="1" y="78"/>
                  </a:lnTo>
                  <a:lnTo>
                    <a:pt x="0" y="69"/>
                  </a:lnTo>
                  <a:lnTo>
                    <a:pt x="0" y="44"/>
                  </a:lnTo>
                  <a:lnTo>
                    <a:pt x="0" y="44"/>
                  </a:lnTo>
                  <a:lnTo>
                    <a:pt x="1" y="35"/>
                  </a:lnTo>
                  <a:lnTo>
                    <a:pt x="3" y="27"/>
                  </a:lnTo>
                  <a:lnTo>
                    <a:pt x="7" y="20"/>
                  </a:lnTo>
                  <a:lnTo>
                    <a:pt x="13" y="13"/>
                  </a:lnTo>
                  <a:lnTo>
                    <a:pt x="18" y="9"/>
                  </a:lnTo>
                  <a:lnTo>
                    <a:pt x="26" y="4"/>
                  </a:lnTo>
                  <a:lnTo>
                    <a:pt x="35" y="2"/>
                  </a:lnTo>
                  <a:lnTo>
                    <a:pt x="43" y="0"/>
                  </a:lnTo>
                  <a:lnTo>
                    <a:pt x="621" y="0"/>
                  </a:lnTo>
                  <a:lnTo>
                    <a:pt x="621" y="0"/>
                  </a:lnTo>
                  <a:lnTo>
                    <a:pt x="631" y="2"/>
                  </a:lnTo>
                  <a:lnTo>
                    <a:pt x="639" y="4"/>
                  </a:lnTo>
                  <a:lnTo>
                    <a:pt x="645" y="9"/>
                  </a:lnTo>
                  <a:lnTo>
                    <a:pt x="652" y="13"/>
                  </a:lnTo>
                  <a:lnTo>
                    <a:pt x="657" y="20"/>
                  </a:lnTo>
                  <a:lnTo>
                    <a:pt x="662" y="27"/>
                  </a:lnTo>
                  <a:lnTo>
                    <a:pt x="664" y="35"/>
                  </a:lnTo>
                  <a:lnTo>
                    <a:pt x="665" y="44"/>
                  </a:lnTo>
                  <a:lnTo>
                    <a:pt x="665" y="69"/>
                  </a:lnTo>
                  <a:lnTo>
                    <a:pt x="665" y="69"/>
                  </a:lnTo>
                  <a:lnTo>
                    <a:pt x="664" y="78"/>
                  </a:lnTo>
                  <a:lnTo>
                    <a:pt x="662" y="86"/>
                  </a:lnTo>
                  <a:lnTo>
                    <a:pt x="657" y="94"/>
                  </a:lnTo>
                  <a:lnTo>
                    <a:pt x="652" y="99"/>
                  </a:lnTo>
                  <a:lnTo>
                    <a:pt x="645" y="105"/>
                  </a:lnTo>
                  <a:lnTo>
                    <a:pt x="639" y="109"/>
                  </a:lnTo>
                  <a:lnTo>
                    <a:pt x="631" y="111"/>
                  </a:lnTo>
                  <a:lnTo>
                    <a:pt x="621" y="112"/>
                  </a:lnTo>
                  <a:lnTo>
                    <a:pt x="621" y="112"/>
                  </a:lnTo>
                  <a:close/>
                  <a:moveTo>
                    <a:pt x="43" y="6"/>
                  </a:moveTo>
                  <a:lnTo>
                    <a:pt x="43" y="6"/>
                  </a:lnTo>
                  <a:lnTo>
                    <a:pt x="36" y="7"/>
                  </a:lnTo>
                  <a:lnTo>
                    <a:pt x="28" y="9"/>
                  </a:lnTo>
                  <a:lnTo>
                    <a:pt x="22" y="12"/>
                  </a:lnTo>
                  <a:lnTo>
                    <a:pt x="16" y="17"/>
                  </a:lnTo>
                  <a:lnTo>
                    <a:pt x="11" y="22"/>
                  </a:lnTo>
                  <a:lnTo>
                    <a:pt x="8" y="29"/>
                  </a:lnTo>
                  <a:lnTo>
                    <a:pt x="6" y="36"/>
                  </a:lnTo>
                  <a:lnTo>
                    <a:pt x="5" y="44"/>
                  </a:lnTo>
                  <a:lnTo>
                    <a:pt x="5" y="69"/>
                  </a:lnTo>
                  <a:lnTo>
                    <a:pt x="5" y="69"/>
                  </a:lnTo>
                  <a:lnTo>
                    <a:pt x="6" y="76"/>
                  </a:lnTo>
                  <a:lnTo>
                    <a:pt x="8" y="83"/>
                  </a:lnTo>
                  <a:lnTo>
                    <a:pt x="11" y="90"/>
                  </a:lnTo>
                  <a:lnTo>
                    <a:pt x="16" y="96"/>
                  </a:lnTo>
                  <a:lnTo>
                    <a:pt x="22" y="101"/>
                  </a:lnTo>
                  <a:lnTo>
                    <a:pt x="28" y="104"/>
                  </a:lnTo>
                  <a:lnTo>
                    <a:pt x="36" y="106"/>
                  </a:lnTo>
                  <a:lnTo>
                    <a:pt x="43" y="107"/>
                  </a:lnTo>
                  <a:lnTo>
                    <a:pt x="621" y="107"/>
                  </a:lnTo>
                  <a:lnTo>
                    <a:pt x="621" y="107"/>
                  </a:lnTo>
                  <a:lnTo>
                    <a:pt x="629" y="106"/>
                  </a:lnTo>
                  <a:lnTo>
                    <a:pt x="636" y="104"/>
                  </a:lnTo>
                  <a:lnTo>
                    <a:pt x="643" y="101"/>
                  </a:lnTo>
                  <a:lnTo>
                    <a:pt x="649" y="96"/>
                  </a:lnTo>
                  <a:lnTo>
                    <a:pt x="654" y="90"/>
                  </a:lnTo>
                  <a:lnTo>
                    <a:pt x="657" y="83"/>
                  </a:lnTo>
                  <a:lnTo>
                    <a:pt x="659" y="76"/>
                  </a:lnTo>
                  <a:lnTo>
                    <a:pt x="659" y="69"/>
                  </a:lnTo>
                  <a:lnTo>
                    <a:pt x="659" y="44"/>
                  </a:lnTo>
                  <a:lnTo>
                    <a:pt x="659" y="44"/>
                  </a:lnTo>
                  <a:lnTo>
                    <a:pt x="659" y="36"/>
                  </a:lnTo>
                  <a:lnTo>
                    <a:pt x="657" y="29"/>
                  </a:lnTo>
                  <a:lnTo>
                    <a:pt x="654" y="22"/>
                  </a:lnTo>
                  <a:lnTo>
                    <a:pt x="649" y="17"/>
                  </a:lnTo>
                  <a:lnTo>
                    <a:pt x="643" y="12"/>
                  </a:lnTo>
                  <a:lnTo>
                    <a:pt x="636" y="9"/>
                  </a:lnTo>
                  <a:lnTo>
                    <a:pt x="629" y="7"/>
                  </a:lnTo>
                  <a:lnTo>
                    <a:pt x="621" y="6"/>
                  </a:lnTo>
                  <a:lnTo>
                    <a:pt x="43" y="6"/>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0" name="Freeform 29">
              <a:extLst>
                <a:ext uri="{FF2B5EF4-FFF2-40B4-BE49-F238E27FC236}">
                  <a16:creationId xmlns="" xmlns:a16="http://schemas.microsoft.com/office/drawing/2014/main" id="{50444A3F-E0EF-4D95-88E3-AB8C890D8495}"/>
                </a:ext>
              </a:extLst>
            </p:cNvPr>
            <p:cNvSpPr>
              <a:spLocks noEditPoints="1"/>
            </p:cNvSpPr>
            <p:nvPr userDrawn="1"/>
          </p:nvSpPr>
          <p:spPr bwMode="auto">
            <a:xfrm>
              <a:off x="6249988" y="3444875"/>
              <a:ext cx="531813" cy="92075"/>
            </a:xfrm>
            <a:custGeom>
              <a:avLst/>
              <a:gdLst>
                <a:gd name="T0" fmla="*/ 45 w 669"/>
                <a:gd name="T1" fmla="*/ 116 h 116"/>
                <a:gd name="T2" fmla="*/ 19 w 669"/>
                <a:gd name="T3" fmla="*/ 108 h 116"/>
                <a:gd name="T4" fmla="*/ 3 w 669"/>
                <a:gd name="T5" fmla="*/ 89 h 116"/>
                <a:gd name="T6" fmla="*/ 0 w 669"/>
                <a:gd name="T7" fmla="*/ 46 h 116"/>
                <a:gd name="T8" fmla="*/ 3 w 669"/>
                <a:gd name="T9" fmla="*/ 28 h 116"/>
                <a:gd name="T10" fmla="*/ 19 w 669"/>
                <a:gd name="T11" fmla="*/ 8 h 116"/>
                <a:gd name="T12" fmla="*/ 45 w 669"/>
                <a:gd name="T13" fmla="*/ 0 h 116"/>
                <a:gd name="T14" fmla="*/ 633 w 669"/>
                <a:gd name="T15" fmla="*/ 1 h 116"/>
                <a:gd name="T16" fmla="*/ 656 w 669"/>
                <a:gd name="T17" fmla="*/ 14 h 116"/>
                <a:gd name="T18" fmla="*/ 668 w 669"/>
                <a:gd name="T19" fmla="*/ 37 h 116"/>
                <a:gd name="T20" fmla="*/ 669 w 669"/>
                <a:gd name="T21" fmla="*/ 71 h 116"/>
                <a:gd name="T22" fmla="*/ 661 w 669"/>
                <a:gd name="T23" fmla="*/ 97 h 116"/>
                <a:gd name="T24" fmla="*/ 642 w 669"/>
                <a:gd name="T25" fmla="*/ 113 h 116"/>
                <a:gd name="T26" fmla="*/ 623 w 669"/>
                <a:gd name="T27" fmla="*/ 116 h 116"/>
                <a:gd name="T28" fmla="*/ 37 w 669"/>
                <a:gd name="T29" fmla="*/ 6 h 116"/>
                <a:gd name="T30" fmla="*/ 16 w 669"/>
                <a:gd name="T31" fmla="*/ 17 h 116"/>
                <a:gd name="T32" fmla="*/ 5 w 669"/>
                <a:gd name="T33" fmla="*/ 38 h 116"/>
                <a:gd name="T34" fmla="*/ 4 w 669"/>
                <a:gd name="T35" fmla="*/ 71 h 116"/>
                <a:gd name="T36" fmla="*/ 11 w 669"/>
                <a:gd name="T37" fmla="*/ 93 h 116"/>
                <a:gd name="T38" fmla="*/ 30 w 669"/>
                <a:gd name="T39" fmla="*/ 108 h 116"/>
                <a:gd name="T40" fmla="*/ 623 w 669"/>
                <a:gd name="T41" fmla="*/ 112 h 116"/>
                <a:gd name="T42" fmla="*/ 639 w 669"/>
                <a:gd name="T43" fmla="*/ 108 h 116"/>
                <a:gd name="T44" fmla="*/ 658 w 669"/>
                <a:gd name="T45" fmla="*/ 93 h 116"/>
                <a:gd name="T46" fmla="*/ 665 w 669"/>
                <a:gd name="T47" fmla="*/ 71 h 116"/>
                <a:gd name="T48" fmla="*/ 664 w 669"/>
                <a:gd name="T49" fmla="*/ 38 h 116"/>
                <a:gd name="T50" fmla="*/ 652 w 669"/>
                <a:gd name="T51" fmla="*/ 17 h 116"/>
                <a:gd name="T52" fmla="*/ 631 w 669"/>
                <a:gd name="T53" fmla="*/ 6 h 116"/>
                <a:gd name="T54" fmla="*/ 623 w 669"/>
                <a:gd name="T55" fmla="*/ 112 h 116"/>
                <a:gd name="T56" fmla="*/ 37 w 669"/>
                <a:gd name="T57" fmla="*/ 111 h 116"/>
                <a:gd name="T58" fmla="*/ 17 w 669"/>
                <a:gd name="T59" fmla="*/ 99 h 116"/>
                <a:gd name="T60" fmla="*/ 5 w 669"/>
                <a:gd name="T61" fmla="*/ 80 h 116"/>
                <a:gd name="T62" fmla="*/ 4 w 669"/>
                <a:gd name="T63" fmla="*/ 46 h 116"/>
                <a:gd name="T64" fmla="*/ 11 w 669"/>
                <a:gd name="T65" fmla="*/ 23 h 116"/>
                <a:gd name="T66" fmla="*/ 30 w 669"/>
                <a:gd name="T67" fmla="*/ 9 h 116"/>
                <a:gd name="T68" fmla="*/ 623 w 669"/>
                <a:gd name="T69" fmla="*/ 6 h 116"/>
                <a:gd name="T70" fmla="*/ 639 w 669"/>
                <a:gd name="T71" fmla="*/ 9 h 116"/>
                <a:gd name="T72" fmla="*/ 657 w 669"/>
                <a:gd name="T73" fmla="*/ 23 h 116"/>
                <a:gd name="T74" fmla="*/ 664 w 669"/>
                <a:gd name="T75" fmla="*/ 46 h 116"/>
                <a:gd name="T76" fmla="*/ 664 w 669"/>
                <a:gd name="T77" fmla="*/ 80 h 116"/>
                <a:gd name="T78" fmla="*/ 652 w 669"/>
                <a:gd name="T79" fmla="*/ 99 h 116"/>
                <a:gd name="T80" fmla="*/ 631 w 669"/>
                <a:gd name="T81" fmla="*/ 111 h 116"/>
                <a:gd name="T82" fmla="*/ 45 w 669"/>
                <a:gd name="T83" fmla="*/ 11 h 116"/>
                <a:gd name="T84" fmla="*/ 31 w 669"/>
                <a:gd name="T85" fmla="*/ 13 h 116"/>
                <a:gd name="T86" fmla="*/ 16 w 669"/>
                <a:gd name="T87" fmla="*/ 25 h 116"/>
                <a:gd name="T88" fmla="*/ 9 w 669"/>
                <a:gd name="T89" fmla="*/ 46 h 116"/>
                <a:gd name="T90" fmla="*/ 10 w 669"/>
                <a:gd name="T91" fmla="*/ 78 h 116"/>
                <a:gd name="T92" fmla="*/ 19 w 669"/>
                <a:gd name="T93" fmla="*/ 97 h 116"/>
                <a:gd name="T94" fmla="*/ 38 w 669"/>
                <a:gd name="T95" fmla="*/ 106 h 116"/>
                <a:gd name="T96" fmla="*/ 623 w 669"/>
                <a:gd name="T97" fmla="*/ 107 h 116"/>
                <a:gd name="T98" fmla="*/ 644 w 669"/>
                <a:gd name="T99" fmla="*/ 100 h 116"/>
                <a:gd name="T100" fmla="*/ 657 w 669"/>
                <a:gd name="T101" fmla="*/ 85 h 116"/>
                <a:gd name="T102" fmla="*/ 659 w 669"/>
                <a:gd name="T103" fmla="*/ 46 h 116"/>
                <a:gd name="T104" fmla="*/ 657 w 669"/>
                <a:gd name="T105" fmla="*/ 32 h 116"/>
                <a:gd name="T106" fmla="*/ 644 w 669"/>
                <a:gd name="T107" fmla="*/ 16 h 116"/>
                <a:gd name="T108" fmla="*/ 623 w 669"/>
                <a:gd name="T109" fmla="*/ 1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69" h="116">
                  <a:moveTo>
                    <a:pt x="623" y="116"/>
                  </a:moveTo>
                  <a:lnTo>
                    <a:pt x="45" y="116"/>
                  </a:lnTo>
                  <a:lnTo>
                    <a:pt x="45" y="116"/>
                  </a:lnTo>
                  <a:lnTo>
                    <a:pt x="35" y="115"/>
                  </a:lnTo>
                  <a:lnTo>
                    <a:pt x="27" y="113"/>
                  </a:lnTo>
                  <a:lnTo>
                    <a:pt x="19" y="108"/>
                  </a:lnTo>
                  <a:lnTo>
                    <a:pt x="13" y="103"/>
                  </a:lnTo>
                  <a:lnTo>
                    <a:pt x="8" y="97"/>
                  </a:lnTo>
                  <a:lnTo>
                    <a:pt x="3" y="89"/>
                  </a:lnTo>
                  <a:lnTo>
                    <a:pt x="1" y="81"/>
                  </a:lnTo>
                  <a:lnTo>
                    <a:pt x="0" y="71"/>
                  </a:lnTo>
                  <a:lnTo>
                    <a:pt x="0" y="46"/>
                  </a:lnTo>
                  <a:lnTo>
                    <a:pt x="0" y="46"/>
                  </a:lnTo>
                  <a:lnTo>
                    <a:pt x="1" y="37"/>
                  </a:lnTo>
                  <a:lnTo>
                    <a:pt x="3" y="28"/>
                  </a:lnTo>
                  <a:lnTo>
                    <a:pt x="8" y="21"/>
                  </a:lnTo>
                  <a:lnTo>
                    <a:pt x="13" y="14"/>
                  </a:lnTo>
                  <a:lnTo>
                    <a:pt x="19" y="8"/>
                  </a:lnTo>
                  <a:lnTo>
                    <a:pt x="27" y="5"/>
                  </a:lnTo>
                  <a:lnTo>
                    <a:pt x="35" y="1"/>
                  </a:lnTo>
                  <a:lnTo>
                    <a:pt x="45" y="0"/>
                  </a:lnTo>
                  <a:lnTo>
                    <a:pt x="623" y="0"/>
                  </a:lnTo>
                  <a:lnTo>
                    <a:pt x="623" y="0"/>
                  </a:lnTo>
                  <a:lnTo>
                    <a:pt x="633" y="1"/>
                  </a:lnTo>
                  <a:lnTo>
                    <a:pt x="642" y="5"/>
                  </a:lnTo>
                  <a:lnTo>
                    <a:pt x="649" y="8"/>
                  </a:lnTo>
                  <a:lnTo>
                    <a:pt x="656" y="14"/>
                  </a:lnTo>
                  <a:lnTo>
                    <a:pt x="661" y="21"/>
                  </a:lnTo>
                  <a:lnTo>
                    <a:pt x="666" y="28"/>
                  </a:lnTo>
                  <a:lnTo>
                    <a:pt x="668" y="37"/>
                  </a:lnTo>
                  <a:lnTo>
                    <a:pt x="669" y="46"/>
                  </a:lnTo>
                  <a:lnTo>
                    <a:pt x="669" y="71"/>
                  </a:lnTo>
                  <a:lnTo>
                    <a:pt x="669" y="71"/>
                  </a:lnTo>
                  <a:lnTo>
                    <a:pt x="668" y="81"/>
                  </a:lnTo>
                  <a:lnTo>
                    <a:pt x="666" y="89"/>
                  </a:lnTo>
                  <a:lnTo>
                    <a:pt x="661" y="97"/>
                  </a:lnTo>
                  <a:lnTo>
                    <a:pt x="656" y="103"/>
                  </a:lnTo>
                  <a:lnTo>
                    <a:pt x="649" y="108"/>
                  </a:lnTo>
                  <a:lnTo>
                    <a:pt x="642" y="113"/>
                  </a:lnTo>
                  <a:lnTo>
                    <a:pt x="633" y="115"/>
                  </a:lnTo>
                  <a:lnTo>
                    <a:pt x="623" y="116"/>
                  </a:lnTo>
                  <a:lnTo>
                    <a:pt x="623" y="116"/>
                  </a:lnTo>
                  <a:close/>
                  <a:moveTo>
                    <a:pt x="45" y="5"/>
                  </a:moveTo>
                  <a:lnTo>
                    <a:pt x="45" y="5"/>
                  </a:lnTo>
                  <a:lnTo>
                    <a:pt x="37" y="6"/>
                  </a:lnTo>
                  <a:lnTo>
                    <a:pt x="30" y="8"/>
                  </a:lnTo>
                  <a:lnTo>
                    <a:pt x="23" y="12"/>
                  </a:lnTo>
                  <a:lnTo>
                    <a:pt x="16" y="17"/>
                  </a:lnTo>
                  <a:lnTo>
                    <a:pt x="11" y="23"/>
                  </a:lnTo>
                  <a:lnTo>
                    <a:pt x="8" y="30"/>
                  </a:lnTo>
                  <a:lnTo>
                    <a:pt x="5" y="38"/>
                  </a:lnTo>
                  <a:lnTo>
                    <a:pt x="4" y="46"/>
                  </a:lnTo>
                  <a:lnTo>
                    <a:pt x="4" y="71"/>
                  </a:lnTo>
                  <a:lnTo>
                    <a:pt x="4" y="71"/>
                  </a:lnTo>
                  <a:lnTo>
                    <a:pt x="5" y="80"/>
                  </a:lnTo>
                  <a:lnTo>
                    <a:pt x="8" y="86"/>
                  </a:lnTo>
                  <a:lnTo>
                    <a:pt x="11" y="93"/>
                  </a:lnTo>
                  <a:lnTo>
                    <a:pt x="16" y="100"/>
                  </a:lnTo>
                  <a:lnTo>
                    <a:pt x="23" y="105"/>
                  </a:lnTo>
                  <a:lnTo>
                    <a:pt x="30" y="108"/>
                  </a:lnTo>
                  <a:lnTo>
                    <a:pt x="37" y="111"/>
                  </a:lnTo>
                  <a:lnTo>
                    <a:pt x="45" y="112"/>
                  </a:lnTo>
                  <a:lnTo>
                    <a:pt x="623" y="112"/>
                  </a:lnTo>
                  <a:lnTo>
                    <a:pt x="623" y="112"/>
                  </a:lnTo>
                  <a:lnTo>
                    <a:pt x="631" y="111"/>
                  </a:lnTo>
                  <a:lnTo>
                    <a:pt x="639" y="108"/>
                  </a:lnTo>
                  <a:lnTo>
                    <a:pt x="646" y="105"/>
                  </a:lnTo>
                  <a:lnTo>
                    <a:pt x="652" y="100"/>
                  </a:lnTo>
                  <a:lnTo>
                    <a:pt x="658" y="93"/>
                  </a:lnTo>
                  <a:lnTo>
                    <a:pt x="661" y="86"/>
                  </a:lnTo>
                  <a:lnTo>
                    <a:pt x="664" y="80"/>
                  </a:lnTo>
                  <a:lnTo>
                    <a:pt x="665" y="71"/>
                  </a:lnTo>
                  <a:lnTo>
                    <a:pt x="665" y="46"/>
                  </a:lnTo>
                  <a:lnTo>
                    <a:pt x="665" y="46"/>
                  </a:lnTo>
                  <a:lnTo>
                    <a:pt x="664" y="38"/>
                  </a:lnTo>
                  <a:lnTo>
                    <a:pt x="661" y="30"/>
                  </a:lnTo>
                  <a:lnTo>
                    <a:pt x="658" y="23"/>
                  </a:lnTo>
                  <a:lnTo>
                    <a:pt x="652" y="17"/>
                  </a:lnTo>
                  <a:lnTo>
                    <a:pt x="646" y="12"/>
                  </a:lnTo>
                  <a:lnTo>
                    <a:pt x="639" y="8"/>
                  </a:lnTo>
                  <a:lnTo>
                    <a:pt x="631" y="6"/>
                  </a:lnTo>
                  <a:lnTo>
                    <a:pt x="623" y="5"/>
                  </a:lnTo>
                  <a:lnTo>
                    <a:pt x="45" y="5"/>
                  </a:lnTo>
                  <a:close/>
                  <a:moveTo>
                    <a:pt x="623" y="112"/>
                  </a:moveTo>
                  <a:lnTo>
                    <a:pt x="45" y="112"/>
                  </a:lnTo>
                  <a:lnTo>
                    <a:pt x="45" y="112"/>
                  </a:lnTo>
                  <a:lnTo>
                    <a:pt x="37" y="111"/>
                  </a:lnTo>
                  <a:lnTo>
                    <a:pt x="30" y="108"/>
                  </a:lnTo>
                  <a:lnTo>
                    <a:pt x="23" y="105"/>
                  </a:lnTo>
                  <a:lnTo>
                    <a:pt x="17" y="99"/>
                  </a:lnTo>
                  <a:lnTo>
                    <a:pt x="11" y="93"/>
                  </a:lnTo>
                  <a:lnTo>
                    <a:pt x="8" y="86"/>
                  </a:lnTo>
                  <a:lnTo>
                    <a:pt x="5" y="80"/>
                  </a:lnTo>
                  <a:lnTo>
                    <a:pt x="4" y="71"/>
                  </a:lnTo>
                  <a:lnTo>
                    <a:pt x="4" y="46"/>
                  </a:lnTo>
                  <a:lnTo>
                    <a:pt x="4" y="46"/>
                  </a:lnTo>
                  <a:lnTo>
                    <a:pt x="5" y="38"/>
                  </a:lnTo>
                  <a:lnTo>
                    <a:pt x="8" y="30"/>
                  </a:lnTo>
                  <a:lnTo>
                    <a:pt x="11" y="23"/>
                  </a:lnTo>
                  <a:lnTo>
                    <a:pt x="17" y="17"/>
                  </a:lnTo>
                  <a:lnTo>
                    <a:pt x="23" y="13"/>
                  </a:lnTo>
                  <a:lnTo>
                    <a:pt x="30" y="9"/>
                  </a:lnTo>
                  <a:lnTo>
                    <a:pt x="37" y="7"/>
                  </a:lnTo>
                  <a:lnTo>
                    <a:pt x="45" y="6"/>
                  </a:lnTo>
                  <a:lnTo>
                    <a:pt x="623" y="6"/>
                  </a:lnTo>
                  <a:lnTo>
                    <a:pt x="623" y="6"/>
                  </a:lnTo>
                  <a:lnTo>
                    <a:pt x="631" y="7"/>
                  </a:lnTo>
                  <a:lnTo>
                    <a:pt x="639" y="9"/>
                  </a:lnTo>
                  <a:lnTo>
                    <a:pt x="646" y="13"/>
                  </a:lnTo>
                  <a:lnTo>
                    <a:pt x="652" y="17"/>
                  </a:lnTo>
                  <a:lnTo>
                    <a:pt x="657" y="23"/>
                  </a:lnTo>
                  <a:lnTo>
                    <a:pt x="661" y="30"/>
                  </a:lnTo>
                  <a:lnTo>
                    <a:pt x="664" y="38"/>
                  </a:lnTo>
                  <a:lnTo>
                    <a:pt x="664" y="46"/>
                  </a:lnTo>
                  <a:lnTo>
                    <a:pt x="664" y="71"/>
                  </a:lnTo>
                  <a:lnTo>
                    <a:pt x="664" y="71"/>
                  </a:lnTo>
                  <a:lnTo>
                    <a:pt x="664" y="80"/>
                  </a:lnTo>
                  <a:lnTo>
                    <a:pt x="661" y="86"/>
                  </a:lnTo>
                  <a:lnTo>
                    <a:pt x="657" y="93"/>
                  </a:lnTo>
                  <a:lnTo>
                    <a:pt x="652" y="99"/>
                  </a:lnTo>
                  <a:lnTo>
                    <a:pt x="646" y="105"/>
                  </a:lnTo>
                  <a:lnTo>
                    <a:pt x="639" y="108"/>
                  </a:lnTo>
                  <a:lnTo>
                    <a:pt x="631" y="111"/>
                  </a:lnTo>
                  <a:lnTo>
                    <a:pt x="623" y="112"/>
                  </a:lnTo>
                  <a:lnTo>
                    <a:pt x="623" y="112"/>
                  </a:lnTo>
                  <a:close/>
                  <a:moveTo>
                    <a:pt x="45" y="11"/>
                  </a:moveTo>
                  <a:lnTo>
                    <a:pt x="45" y="11"/>
                  </a:lnTo>
                  <a:lnTo>
                    <a:pt x="38" y="11"/>
                  </a:lnTo>
                  <a:lnTo>
                    <a:pt x="31" y="13"/>
                  </a:lnTo>
                  <a:lnTo>
                    <a:pt x="25" y="16"/>
                  </a:lnTo>
                  <a:lnTo>
                    <a:pt x="19" y="21"/>
                  </a:lnTo>
                  <a:lnTo>
                    <a:pt x="16" y="25"/>
                  </a:lnTo>
                  <a:lnTo>
                    <a:pt x="12" y="32"/>
                  </a:lnTo>
                  <a:lnTo>
                    <a:pt x="10" y="38"/>
                  </a:lnTo>
                  <a:lnTo>
                    <a:pt x="9" y="46"/>
                  </a:lnTo>
                  <a:lnTo>
                    <a:pt x="9" y="71"/>
                  </a:lnTo>
                  <a:lnTo>
                    <a:pt x="9" y="71"/>
                  </a:lnTo>
                  <a:lnTo>
                    <a:pt x="10" y="78"/>
                  </a:lnTo>
                  <a:lnTo>
                    <a:pt x="12" y="85"/>
                  </a:lnTo>
                  <a:lnTo>
                    <a:pt x="16" y="91"/>
                  </a:lnTo>
                  <a:lnTo>
                    <a:pt x="19" y="97"/>
                  </a:lnTo>
                  <a:lnTo>
                    <a:pt x="25" y="100"/>
                  </a:lnTo>
                  <a:lnTo>
                    <a:pt x="31" y="104"/>
                  </a:lnTo>
                  <a:lnTo>
                    <a:pt x="38" y="106"/>
                  </a:lnTo>
                  <a:lnTo>
                    <a:pt x="45" y="107"/>
                  </a:lnTo>
                  <a:lnTo>
                    <a:pt x="623" y="107"/>
                  </a:lnTo>
                  <a:lnTo>
                    <a:pt x="623" y="107"/>
                  </a:lnTo>
                  <a:lnTo>
                    <a:pt x="631" y="106"/>
                  </a:lnTo>
                  <a:lnTo>
                    <a:pt x="637" y="104"/>
                  </a:lnTo>
                  <a:lnTo>
                    <a:pt x="644" y="100"/>
                  </a:lnTo>
                  <a:lnTo>
                    <a:pt x="649" y="97"/>
                  </a:lnTo>
                  <a:lnTo>
                    <a:pt x="653" y="91"/>
                  </a:lnTo>
                  <a:lnTo>
                    <a:pt x="657" y="85"/>
                  </a:lnTo>
                  <a:lnTo>
                    <a:pt x="659" y="78"/>
                  </a:lnTo>
                  <a:lnTo>
                    <a:pt x="659" y="71"/>
                  </a:lnTo>
                  <a:lnTo>
                    <a:pt x="659" y="46"/>
                  </a:lnTo>
                  <a:lnTo>
                    <a:pt x="659" y="46"/>
                  </a:lnTo>
                  <a:lnTo>
                    <a:pt x="659" y="38"/>
                  </a:lnTo>
                  <a:lnTo>
                    <a:pt x="657" y="32"/>
                  </a:lnTo>
                  <a:lnTo>
                    <a:pt x="653" y="25"/>
                  </a:lnTo>
                  <a:lnTo>
                    <a:pt x="649" y="21"/>
                  </a:lnTo>
                  <a:lnTo>
                    <a:pt x="644" y="16"/>
                  </a:lnTo>
                  <a:lnTo>
                    <a:pt x="637" y="13"/>
                  </a:lnTo>
                  <a:lnTo>
                    <a:pt x="631" y="11"/>
                  </a:lnTo>
                  <a:lnTo>
                    <a:pt x="623" y="11"/>
                  </a:lnTo>
                  <a:lnTo>
                    <a:pt x="45" y="11"/>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1" name="Freeform 30">
              <a:extLst>
                <a:ext uri="{FF2B5EF4-FFF2-40B4-BE49-F238E27FC236}">
                  <a16:creationId xmlns="" xmlns:a16="http://schemas.microsoft.com/office/drawing/2014/main" id="{E23BA774-8C73-476B-8593-92A512CBF2D1}"/>
                </a:ext>
              </a:extLst>
            </p:cNvPr>
            <p:cNvSpPr>
              <a:spLocks noEditPoints="1"/>
            </p:cNvSpPr>
            <p:nvPr userDrawn="1"/>
          </p:nvSpPr>
          <p:spPr bwMode="auto">
            <a:xfrm>
              <a:off x="6316663" y="3467100"/>
              <a:ext cx="47625" cy="47625"/>
            </a:xfrm>
            <a:custGeom>
              <a:avLst/>
              <a:gdLst>
                <a:gd name="T0" fmla="*/ 30 w 59"/>
                <a:gd name="T1" fmla="*/ 59 h 59"/>
                <a:gd name="T2" fmla="*/ 18 w 59"/>
                <a:gd name="T3" fmla="*/ 56 h 59"/>
                <a:gd name="T4" fmla="*/ 8 w 59"/>
                <a:gd name="T5" fmla="*/ 51 h 59"/>
                <a:gd name="T6" fmla="*/ 2 w 59"/>
                <a:gd name="T7" fmla="*/ 41 h 59"/>
                <a:gd name="T8" fmla="*/ 0 w 59"/>
                <a:gd name="T9" fmla="*/ 30 h 59"/>
                <a:gd name="T10" fmla="*/ 0 w 59"/>
                <a:gd name="T11" fmla="*/ 23 h 59"/>
                <a:gd name="T12" fmla="*/ 4 w 59"/>
                <a:gd name="T13" fmla="*/ 13 h 59"/>
                <a:gd name="T14" fmla="*/ 12 w 59"/>
                <a:gd name="T15" fmla="*/ 5 h 59"/>
                <a:gd name="T16" fmla="*/ 23 w 59"/>
                <a:gd name="T17" fmla="*/ 0 h 59"/>
                <a:gd name="T18" fmla="*/ 30 w 59"/>
                <a:gd name="T19" fmla="*/ 0 h 59"/>
                <a:gd name="T20" fmla="*/ 41 w 59"/>
                <a:gd name="T21" fmla="*/ 2 h 59"/>
                <a:gd name="T22" fmla="*/ 50 w 59"/>
                <a:gd name="T23" fmla="*/ 8 h 59"/>
                <a:gd name="T24" fmla="*/ 56 w 59"/>
                <a:gd name="T25" fmla="*/ 18 h 59"/>
                <a:gd name="T26" fmla="*/ 59 w 59"/>
                <a:gd name="T27" fmla="*/ 30 h 59"/>
                <a:gd name="T28" fmla="*/ 59 w 59"/>
                <a:gd name="T29" fmla="*/ 36 h 59"/>
                <a:gd name="T30" fmla="*/ 54 w 59"/>
                <a:gd name="T31" fmla="*/ 46 h 59"/>
                <a:gd name="T32" fmla="*/ 46 w 59"/>
                <a:gd name="T33" fmla="*/ 54 h 59"/>
                <a:gd name="T34" fmla="*/ 36 w 59"/>
                <a:gd name="T35" fmla="*/ 59 h 59"/>
                <a:gd name="T36" fmla="*/ 30 w 59"/>
                <a:gd name="T37" fmla="*/ 59 h 59"/>
                <a:gd name="T38" fmla="*/ 30 w 59"/>
                <a:gd name="T39" fmla="*/ 6 h 59"/>
                <a:gd name="T40" fmla="*/ 19 w 59"/>
                <a:gd name="T41" fmla="*/ 7 h 59"/>
                <a:gd name="T42" fmla="*/ 12 w 59"/>
                <a:gd name="T43" fmla="*/ 13 h 59"/>
                <a:gd name="T44" fmla="*/ 7 w 59"/>
                <a:gd name="T45" fmla="*/ 19 h 59"/>
                <a:gd name="T46" fmla="*/ 6 w 59"/>
                <a:gd name="T47" fmla="*/ 30 h 59"/>
                <a:gd name="T48" fmla="*/ 6 w 59"/>
                <a:gd name="T49" fmla="*/ 34 h 59"/>
                <a:gd name="T50" fmla="*/ 9 w 59"/>
                <a:gd name="T51" fmla="*/ 42 h 59"/>
                <a:gd name="T52" fmla="*/ 16 w 59"/>
                <a:gd name="T53" fmla="*/ 49 h 59"/>
                <a:gd name="T54" fmla="*/ 24 w 59"/>
                <a:gd name="T55" fmla="*/ 53 h 59"/>
                <a:gd name="T56" fmla="*/ 30 w 59"/>
                <a:gd name="T57" fmla="*/ 54 h 59"/>
                <a:gd name="T58" fmla="*/ 39 w 59"/>
                <a:gd name="T59" fmla="*/ 52 h 59"/>
                <a:gd name="T60" fmla="*/ 46 w 59"/>
                <a:gd name="T61" fmla="*/ 46 h 59"/>
                <a:gd name="T62" fmla="*/ 52 w 59"/>
                <a:gd name="T63" fmla="*/ 39 h 59"/>
                <a:gd name="T64" fmla="*/ 54 w 59"/>
                <a:gd name="T65" fmla="*/ 30 h 59"/>
                <a:gd name="T66" fmla="*/ 53 w 59"/>
                <a:gd name="T67" fmla="*/ 24 h 59"/>
                <a:gd name="T68" fmla="*/ 49 w 59"/>
                <a:gd name="T69" fmla="*/ 16 h 59"/>
                <a:gd name="T70" fmla="*/ 42 w 59"/>
                <a:gd name="T71" fmla="*/ 9 h 59"/>
                <a:gd name="T72" fmla="*/ 34 w 59"/>
                <a:gd name="T73" fmla="*/ 6 h 59"/>
                <a:gd name="T74" fmla="*/ 30 w 59"/>
                <a:gd name="T75" fmla="*/ 6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9" h="59">
                  <a:moveTo>
                    <a:pt x="30" y="59"/>
                  </a:moveTo>
                  <a:lnTo>
                    <a:pt x="30" y="59"/>
                  </a:lnTo>
                  <a:lnTo>
                    <a:pt x="23" y="59"/>
                  </a:lnTo>
                  <a:lnTo>
                    <a:pt x="18" y="56"/>
                  </a:lnTo>
                  <a:lnTo>
                    <a:pt x="12" y="54"/>
                  </a:lnTo>
                  <a:lnTo>
                    <a:pt x="8" y="51"/>
                  </a:lnTo>
                  <a:lnTo>
                    <a:pt x="4" y="46"/>
                  </a:lnTo>
                  <a:lnTo>
                    <a:pt x="2" y="41"/>
                  </a:lnTo>
                  <a:lnTo>
                    <a:pt x="0" y="36"/>
                  </a:lnTo>
                  <a:lnTo>
                    <a:pt x="0" y="30"/>
                  </a:lnTo>
                  <a:lnTo>
                    <a:pt x="0" y="30"/>
                  </a:lnTo>
                  <a:lnTo>
                    <a:pt x="0" y="23"/>
                  </a:lnTo>
                  <a:lnTo>
                    <a:pt x="2" y="18"/>
                  </a:lnTo>
                  <a:lnTo>
                    <a:pt x="4" y="13"/>
                  </a:lnTo>
                  <a:lnTo>
                    <a:pt x="8" y="8"/>
                  </a:lnTo>
                  <a:lnTo>
                    <a:pt x="12" y="5"/>
                  </a:lnTo>
                  <a:lnTo>
                    <a:pt x="18" y="2"/>
                  </a:lnTo>
                  <a:lnTo>
                    <a:pt x="23" y="0"/>
                  </a:lnTo>
                  <a:lnTo>
                    <a:pt x="30" y="0"/>
                  </a:lnTo>
                  <a:lnTo>
                    <a:pt x="30" y="0"/>
                  </a:lnTo>
                  <a:lnTo>
                    <a:pt x="36" y="0"/>
                  </a:lnTo>
                  <a:lnTo>
                    <a:pt x="41" y="2"/>
                  </a:lnTo>
                  <a:lnTo>
                    <a:pt x="46" y="5"/>
                  </a:lnTo>
                  <a:lnTo>
                    <a:pt x="50" y="8"/>
                  </a:lnTo>
                  <a:lnTo>
                    <a:pt x="54" y="13"/>
                  </a:lnTo>
                  <a:lnTo>
                    <a:pt x="56" y="18"/>
                  </a:lnTo>
                  <a:lnTo>
                    <a:pt x="59" y="23"/>
                  </a:lnTo>
                  <a:lnTo>
                    <a:pt x="59" y="30"/>
                  </a:lnTo>
                  <a:lnTo>
                    <a:pt x="59" y="30"/>
                  </a:lnTo>
                  <a:lnTo>
                    <a:pt x="59" y="36"/>
                  </a:lnTo>
                  <a:lnTo>
                    <a:pt x="56" y="41"/>
                  </a:lnTo>
                  <a:lnTo>
                    <a:pt x="54" y="46"/>
                  </a:lnTo>
                  <a:lnTo>
                    <a:pt x="50" y="51"/>
                  </a:lnTo>
                  <a:lnTo>
                    <a:pt x="46" y="54"/>
                  </a:lnTo>
                  <a:lnTo>
                    <a:pt x="41" y="56"/>
                  </a:lnTo>
                  <a:lnTo>
                    <a:pt x="36" y="59"/>
                  </a:lnTo>
                  <a:lnTo>
                    <a:pt x="30" y="59"/>
                  </a:lnTo>
                  <a:lnTo>
                    <a:pt x="30" y="59"/>
                  </a:lnTo>
                  <a:close/>
                  <a:moveTo>
                    <a:pt x="30" y="6"/>
                  </a:moveTo>
                  <a:lnTo>
                    <a:pt x="30" y="6"/>
                  </a:lnTo>
                  <a:lnTo>
                    <a:pt x="24" y="6"/>
                  </a:lnTo>
                  <a:lnTo>
                    <a:pt x="19" y="7"/>
                  </a:lnTo>
                  <a:lnTo>
                    <a:pt x="16" y="9"/>
                  </a:lnTo>
                  <a:lnTo>
                    <a:pt x="12" y="13"/>
                  </a:lnTo>
                  <a:lnTo>
                    <a:pt x="9" y="16"/>
                  </a:lnTo>
                  <a:lnTo>
                    <a:pt x="7" y="19"/>
                  </a:lnTo>
                  <a:lnTo>
                    <a:pt x="6" y="24"/>
                  </a:lnTo>
                  <a:lnTo>
                    <a:pt x="6" y="30"/>
                  </a:lnTo>
                  <a:lnTo>
                    <a:pt x="6" y="30"/>
                  </a:lnTo>
                  <a:lnTo>
                    <a:pt x="6" y="34"/>
                  </a:lnTo>
                  <a:lnTo>
                    <a:pt x="7" y="39"/>
                  </a:lnTo>
                  <a:lnTo>
                    <a:pt x="9" y="42"/>
                  </a:lnTo>
                  <a:lnTo>
                    <a:pt x="12" y="46"/>
                  </a:lnTo>
                  <a:lnTo>
                    <a:pt x="16" y="49"/>
                  </a:lnTo>
                  <a:lnTo>
                    <a:pt x="19" y="52"/>
                  </a:lnTo>
                  <a:lnTo>
                    <a:pt x="24" y="53"/>
                  </a:lnTo>
                  <a:lnTo>
                    <a:pt x="30" y="54"/>
                  </a:lnTo>
                  <a:lnTo>
                    <a:pt x="30" y="54"/>
                  </a:lnTo>
                  <a:lnTo>
                    <a:pt x="34" y="53"/>
                  </a:lnTo>
                  <a:lnTo>
                    <a:pt x="39" y="52"/>
                  </a:lnTo>
                  <a:lnTo>
                    <a:pt x="42" y="49"/>
                  </a:lnTo>
                  <a:lnTo>
                    <a:pt x="46" y="46"/>
                  </a:lnTo>
                  <a:lnTo>
                    <a:pt x="49" y="42"/>
                  </a:lnTo>
                  <a:lnTo>
                    <a:pt x="52" y="39"/>
                  </a:lnTo>
                  <a:lnTo>
                    <a:pt x="53" y="34"/>
                  </a:lnTo>
                  <a:lnTo>
                    <a:pt x="54" y="30"/>
                  </a:lnTo>
                  <a:lnTo>
                    <a:pt x="54" y="30"/>
                  </a:lnTo>
                  <a:lnTo>
                    <a:pt x="53" y="24"/>
                  </a:lnTo>
                  <a:lnTo>
                    <a:pt x="52" y="19"/>
                  </a:lnTo>
                  <a:lnTo>
                    <a:pt x="49" y="16"/>
                  </a:lnTo>
                  <a:lnTo>
                    <a:pt x="46" y="13"/>
                  </a:lnTo>
                  <a:lnTo>
                    <a:pt x="42" y="9"/>
                  </a:lnTo>
                  <a:lnTo>
                    <a:pt x="39" y="7"/>
                  </a:lnTo>
                  <a:lnTo>
                    <a:pt x="34" y="6"/>
                  </a:lnTo>
                  <a:lnTo>
                    <a:pt x="30" y="6"/>
                  </a:lnTo>
                  <a:lnTo>
                    <a:pt x="30" y="6"/>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2" name="Freeform 31">
              <a:extLst>
                <a:ext uri="{FF2B5EF4-FFF2-40B4-BE49-F238E27FC236}">
                  <a16:creationId xmlns="" xmlns:a16="http://schemas.microsoft.com/office/drawing/2014/main" id="{6A7A1ACC-4C2C-48E7-A3C4-25A3602AD532}"/>
                </a:ext>
              </a:extLst>
            </p:cNvPr>
            <p:cNvSpPr>
              <a:spLocks noEditPoints="1"/>
            </p:cNvSpPr>
            <p:nvPr userDrawn="1"/>
          </p:nvSpPr>
          <p:spPr bwMode="auto">
            <a:xfrm>
              <a:off x="6316663" y="3467100"/>
              <a:ext cx="47625" cy="47625"/>
            </a:xfrm>
            <a:custGeom>
              <a:avLst/>
              <a:gdLst>
                <a:gd name="T0" fmla="*/ 24 w 61"/>
                <a:gd name="T1" fmla="*/ 61 h 61"/>
                <a:gd name="T2" fmla="*/ 9 w 61"/>
                <a:gd name="T3" fmla="*/ 52 h 61"/>
                <a:gd name="T4" fmla="*/ 0 w 61"/>
                <a:gd name="T5" fmla="*/ 37 h 61"/>
                <a:gd name="T6" fmla="*/ 0 w 61"/>
                <a:gd name="T7" fmla="*/ 24 h 61"/>
                <a:gd name="T8" fmla="*/ 9 w 61"/>
                <a:gd name="T9" fmla="*/ 9 h 61"/>
                <a:gd name="T10" fmla="*/ 24 w 61"/>
                <a:gd name="T11" fmla="*/ 0 h 61"/>
                <a:gd name="T12" fmla="*/ 37 w 61"/>
                <a:gd name="T13" fmla="*/ 0 h 61"/>
                <a:gd name="T14" fmla="*/ 51 w 61"/>
                <a:gd name="T15" fmla="*/ 9 h 61"/>
                <a:gd name="T16" fmla="*/ 61 w 61"/>
                <a:gd name="T17" fmla="*/ 24 h 61"/>
                <a:gd name="T18" fmla="*/ 61 w 61"/>
                <a:gd name="T19" fmla="*/ 37 h 61"/>
                <a:gd name="T20" fmla="*/ 51 w 61"/>
                <a:gd name="T21" fmla="*/ 52 h 61"/>
                <a:gd name="T22" fmla="*/ 37 w 61"/>
                <a:gd name="T23" fmla="*/ 61 h 61"/>
                <a:gd name="T24" fmla="*/ 31 w 61"/>
                <a:gd name="T25" fmla="*/ 2 h 61"/>
                <a:gd name="T26" fmla="*/ 19 w 61"/>
                <a:gd name="T27" fmla="*/ 4 h 61"/>
                <a:gd name="T28" fmla="*/ 7 w 61"/>
                <a:gd name="T29" fmla="*/ 15 h 61"/>
                <a:gd name="T30" fmla="*/ 2 w 61"/>
                <a:gd name="T31" fmla="*/ 31 h 61"/>
                <a:gd name="T32" fmla="*/ 4 w 61"/>
                <a:gd name="T33" fmla="*/ 41 h 61"/>
                <a:gd name="T34" fmla="*/ 15 w 61"/>
                <a:gd name="T35" fmla="*/ 54 h 61"/>
                <a:gd name="T36" fmla="*/ 31 w 61"/>
                <a:gd name="T37" fmla="*/ 58 h 61"/>
                <a:gd name="T38" fmla="*/ 41 w 61"/>
                <a:gd name="T39" fmla="*/ 56 h 61"/>
                <a:gd name="T40" fmla="*/ 54 w 61"/>
                <a:gd name="T41" fmla="*/ 46 h 61"/>
                <a:gd name="T42" fmla="*/ 58 w 61"/>
                <a:gd name="T43" fmla="*/ 31 h 61"/>
                <a:gd name="T44" fmla="*/ 56 w 61"/>
                <a:gd name="T45" fmla="*/ 19 h 61"/>
                <a:gd name="T46" fmla="*/ 46 w 61"/>
                <a:gd name="T47" fmla="*/ 7 h 61"/>
                <a:gd name="T48" fmla="*/ 31 w 61"/>
                <a:gd name="T49" fmla="*/ 2 h 61"/>
                <a:gd name="T50" fmla="*/ 31 w 61"/>
                <a:gd name="T51" fmla="*/ 56 h 61"/>
                <a:gd name="T52" fmla="*/ 16 w 61"/>
                <a:gd name="T53" fmla="*/ 52 h 61"/>
                <a:gd name="T54" fmla="*/ 7 w 61"/>
                <a:gd name="T55" fmla="*/ 40 h 61"/>
                <a:gd name="T56" fmla="*/ 5 w 61"/>
                <a:gd name="T57" fmla="*/ 31 h 61"/>
                <a:gd name="T58" fmla="*/ 9 w 61"/>
                <a:gd name="T59" fmla="*/ 16 h 61"/>
                <a:gd name="T60" fmla="*/ 20 w 61"/>
                <a:gd name="T61" fmla="*/ 7 h 61"/>
                <a:gd name="T62" fmla="*/ 31 w 61"/>
                <a:gd name="T63" fmla="*/ 6 h 61"/>
                <a:gd name="T64" fmla="*/ 45 w 61"/>
                <a:gd name="T65" fmla="*/ 9 h 61"/>
                <a:gd name="T66" fmla="*/ 54 w 61"/>
                <a:gd name="T67" fmla="*/ 20 h 61"/>
                <a:gd name="T68" fmla="*/ 56 w 61"/>
                <a:gd name="T69" fmla="*/ 31 h 61"/>
                <a:gd name="T70" fmla="*/ 51 w 61"/>
                <a:gd name="T71" fmla="*/ 45 h 61"/>
                <a:gd name="T72" fmla="*/ 40 w 61"/>
                <a:gd name="T73" fmla="*/ 54 h 61"/>
                <a:gd name="T74" fmla="*/ 31 w 61"/>
                <a:gd name="T75" fmla="*/ 56 h 61"/>
                <a:gd name="T76" fmla="*/ 26 w 61"/>
                <a:gd name="T77" fmla="*/ 8 h 61"/>
                <a:gd name="T78" fmla="*/ 13 w 61"/>
                <a:gd name="T79" fmla="*/ 14 h 61"/>
                <a:gd name="T80" fmla="*/ 8 w 61"/>
                <a:gd name="T81" fmla="*/ 26 h 61"/>
                <a:gd name="T82" fmla="*/ 8 w 61"/>
                <a:gd name="T83" fmla="*/ 35 h 61"/>
                <a:gd name="T84" fmla="*/ 13 w 61"/>
                <a:gd name="T85" fmla="*/ 47 h 61"/>
                <a:gd name="T86" fmla="*/ 26 w 61"/>
                <a:gd name="T87" fmla="*/ 53 h 61"/>
                <a:gd name="T88" fmla="*/ 35 w 61"/>
                <a:gd name="T89" fmla="*/ 53 h 61"/>
                <a:gd name="T90" fmla="*/ 47 w 61"/>
                <a:gd name="T91" fmla="*/ 47 h 61"/>
                <a:gd name="T92" fmla="*/ 53 w 61"/>
                <a:gd name="T93" fmla="*/ 35 h 61"/>
                <a:gd name="T94" fmla="*/ 53 w 61"/>
                <a:gd name="T95" fmla="*/ 26 h 61"/>
                <a:gd name="T96" fmla="*/ 47 w 61"/>
                <a:gd name="T97" fmla="*/ 14 h 61"/>
                <a:gd name="T98" fmla="*/ 35 w 61"/>
                <a:gd name="T99" fmla="*/ 8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1" h="61">
                  <a:moveTo>
                    <a:pt x="31" y="61"/>
                  </a:moveTo>
                  <a:lnTo>
                    <a:pt x="31" y="61"/>
                  </a:lnTo>
                  <a:lnTo>
                    <a:pt x="24" y="61"/>
                  </a:lnTo>
                  <a:lnTo>
                    <a:pt x="18" y="58"/>
                  </a:lnTo>
                  <a:lnTo>
                    <a:pt x="13" y="56"/>
                  </a:lnTo>
                  <a:lnTo>
                    <a:pt x="9" y="52"/>
                  </a:lnTo>
                  <a:lnTo>
                    <a:pt x="5" y="48"/>
                  </a:lnTo>
                  <a:lnTo>
                    <a:pt x="2" y="42"/>
                  </a:lnTo>
                  <a:lnTo>
                    <a:pt x="0" y="37"/>
                  </a:lnTo>
                  <a:lnTo>
                    <a:pt x="0" y="31"/>
                  </a:lnTo>
                  <a:lnTo>
                    <a:pt x="0" y="31"/>
                  </a:lnTo>
                  <a:lnTo>
                    <a:pt x="0" y="24"/>
                  </a:lnTo>
                  <a:lnTo>
                    <a:pt x="2" y="18"/>
                  </a:lnTo>
                  <a:lnTo>
                    <a:pt x="5" y="14"/>
                  </a:lnTo>
                  <a:lnTo>
                    <a:pt x="9" y="9"/>
                  </a:lnTo>
                  <a:lnTo>
                    <a:pt x="13" y="6"/>
                  </a:lnTo>
                  <a:lnTo>
                    <a:pt x="18" y="2"/>
                  </a:lnTo>
                  <a:lnTo>
                    <a:pt x="24" y="0"/>
                  </a:lnTo>
                  <a:lnTo>
                    <a:pt x="31" y="0"/>
                  </a:lnTo>
                  <a:lnTo>
                    <a:pt x="31" y="0"/>
                  </a:lnTo>
                  <a:lnTo>
                    <a:pt x="37" y="0"/>
                  </a:lnTo>
                  <a:lnTo>
                    <a:pt x="42" y="2"/>
                  </a:lnTo>
                  <a:lnTo>
                    <a:pt x="48" y="6"/>
                  </a:lnTo>
                  <a:lnTo>
                    <a:pt x="51" y="9"/>
                  </a:lnTo>
                  <a:lnTo>
                    <a:pt x="56" y="14"/>
                  </a:lnTo>
                  <a:lnTo>
                    <a:pt x="58" y="18"/>
                  </a:lnTo>
                  <a:lnTo>
                    <a:pt x="61" y="24"/>
                  </a:lnTo>
                  <a:lnTo>
                    <a:pt x="61" y="31"/>
                  </a:lnTo>
                  <a:lnTo>
                    <a:pt x="61" y="31"/>
                  </a:lnTo>
                  <a:lnTo>
                    <a:pt x="61" y="37"/>
                  </a:lnTo>
                  <a:lnTo>
                    <a:pt x="58" y="42"/>
                  </a:lnTo>
                  <a:lnTo>
                    <a:pt x="56" y="48"/>
                  </a:lnTo>
                  <a:lnTo>
                    <a:pt x="51" y="52"/>
                  </a:lnTo>
                  <a:lnTo>
                    <a:pt x="48" y="56"/>
                  </a:lnTo>
                  <a:lnTo>
                    <a:pt x="42" y="58"/>
                  </a:lnTo>
                  <a:lnTo>
                    <a:pt x="37" y="61"/>
                  </a:lnTo>
                  <a:lnTo>
                    <a:pt x="31" y="61"/>
                  </a:lnTo>
                  <a:lnTo>
                    <a:pt x="31" y="61"/>
                  </a:lnTo>
                  <a:close/>
                  <a:moveTo>
                    <a:pt x="31" y="2"/>
                  </a:moveTo>
                  <a:lnTo>
                    <a:pt x="31" y="2"/>
                  </a:lnTo>
                  <a:lnTo>
                    <a:pt x="25" y="2"/>
                  </a:lnTo>
                  <a:lnTo>
                    <a:pt x="19" y="4"/>
                  </a:lnTo>
                  <a:lnTo>
                    <a:pt x="15" y="7"/>
                  </a:lnTo>
                  <a:lnTo>
                    <a:pt x="10" y="10"/>
                  </a:lnTo>
                  <a:lnTo>
                    <a:pt x="7" y="15"/>
                  </a:lnTo>
                  <a:lnTo>
                    <a:pt x="4" y="19"/>
                  </a:lnTo>
                  <a:lnTo>
                    <a:pt x="2" y="25"/>
                  </a:lnTo>
                  <a:lnTo>
                    <a:pt x="2" y="31"/>
                  </a:lnTo>
                  <a:lnTo>
                    <a:pt x="2" y="31"/>
                  </a:lnTo>
                  <a:lnTo>
                    <a:pt x="2" y="37"/>
                  </a:lnTo>
                  <a:lnTo>
                    <a:pt x="4" y="41"/>
                  </a:lnTo>
                  <a:lnTo>
                    <a:pt x="7" y="46"/>
                  </a:lnTo>
                  <a:lnTo>
                    <a:pt x="10" y="50"/>
                  </a:lnTo>
                  <a:lnTo>
                    <a:pt x="15" y="54"/>
                  </a:lnTo>
                  <a:lnTo>
                    <a:pt x="19" y="56"/>
                  </a:lnTo>
                  <a:lnTo>
                    <a:pt x="25" y="58"/>
                  </a:lnTo>
                  <a:lnTo>
                    <a:pt x="31" y="58"/>
                  </a:lnTo>
                  <a:lnTo>
                    <a:pt x="31" y="58"/>
                  </a:lnTo>
                  <a:lnTo>
                    <a:pt x="37" y="58"/>
                  </a:lnTo>
                  <a:lnTo>
                    <a:pt x="41" y="56"/>
                  </a:lnTo>
                  <a:lnTo>
                    <a:pt x="46" y="54"/>
                  </a:lnTo>
                  <a:lnTo>
                    <a:pt x="50" y="50"/>
                  </a:lnTo>
                  <a:lnTo>
                    <a:pt x="54" y="46"/>
                  </a:lnTo>
                  <a:lnTo>
                    <a:pt x="56" y="41"/>
                  </a:lnTo>
                  <a:lnTo>
                    <a:pt x="58" y="37"/>
                  </a:lnTo>
                  <a:lnTo>
                    <a:pt x="58" y="31"/>
                  </a:lnTo>
                  <a:lnTo>
                    <a:pt x="58" y="31"/>
                  </a:lnTo>
                  <a:lnTo>
                    <a:pt x="58" y="25"/>
                  </a:lnTo>
                  <a:lnTo>
                    <a:pt x="56" y="19"/>
                  </a:lnTo>
                  <a:lnTo>
                    <a:pt x="54" y="15"/>
                  </a:lnTo>
                  <a:lnTo>
                    <a:pt x="50" y="10"/>
                  </a:lnTo>
                  <a:lnTo>
                    <a:pt x="46" y="7"/>
                  </a:lnTo>
                  <a:lnTo>
                    <a:pt x="41" y="4"/>
                  </a:lnTo>
                  <a:lnTo>
                    <a:pt x="37" y="2"/>
                  </a:lnTo>
                  <a:lnTo>
                    <a:pt x="31" y="2"/>
                  </a:lnTo>
                  <a:lnTo>
                    <a:pt x="31" y="2"/>
                  </a:lnTo>
                  <a:close/>
                  <a:moveTo>
                    <a:pt x="31" y="56"/>
                  </a:moveTo>
                  <a:lnTo>
                    <a:pt x="31" y="56"/>
                  </a:lnTo>
                  <a:lnTo>
                    <a:pt x="25" y="55"/>
                  </a:lnTo>
                  <a:lnTo>
                    <a:pt x="20" y="54"/>
                  </a:lnTo>
                  <a:lnTo>
                    <a:pt x="16" y="52"/>
                  </a:lnTo>
                  <a:lnTo>
                    <a:pt x="12" y="48"/>
                  </a:lnTo>
                  <a:lnTo>
                    <a:pt x="9" y="45"/>
                  </a:lnTo>
                  <a:lnTo>
                    <a:pt x="7" y="40"/>
                  </a:lnTo>
                  <a:lnTo>
                    <a:pt x="5" y="35"/>
                  </a:lnTo>
                  <a:lnTo>
                    <a:pt x="5" y="31"/>
                  </a:lnTo>
                  <a:lnTo>
                    <a:pt x="5" y="31"/>
                  </a:lnTo>
                  <a:lnTo>
                    <a:pt x="5" y="25"/>
                  </a:lnTo>
                  <a:lnTo>
                    <a:pt x="7" y="20"/>
                  </a:lnTo>
                  <a:lnTo>
                    <a:pt x="9" y="16"/>
                  </a:lnTo>
                  <a:lnTo>
                    <a:pt x="12" y="12"/>
                  </a:lnTo>
                  <a:lnTo>
                    <a:pt x="16" y="9"/>
                  </a:lnTo>
                  <a:lnTo>
                    <a:pt x="20" y="7"/>
                  </a:lnTo>
                  <a:lnTo>
                    <a:pt x="25" y="6"/>
                  </a:lnTo>
                  <a:lnTo>
                    <a:pt x="31" y="6"/>
                  </a:lnTo>
                  <a:lnTo>
                    <a:pt x="31" y="6"/>
                  </a:lnTo>
                  <a:lnTo>
                    <a:pt x="35" y="6"/>
                  </a:lnTo>
                  <a:lnTo>
                    <a:pt x="40" y="7"/>
                  </a:lnTo>
                  <a:lnTo>
                    <a:pt x="45" y="9"/>
                  </a:lnTo>
                  <a:lnTo>
                    <a:pt x="48" y="12"/>
                  </a:lnTo>
                  <a:lnTo>
                    <a:pt x="51" y="16"/>
                  </a:lnTo>
                  <a:lnTo>
                    <a:pt x="54" y="20"/>
                  </a:lnTo>
                  <a:lnTo>
                    <a:pt x="55" y="25"/>
                  </a:lnTo>
                  <a:lnTo>
                    <a:pt x="56" y="31"/>
                  </a:lnTo>
                  <a:lnTo>
                    <a:pt x="56" y="31"/>
                  </a:lnTo>
                  <a:lnTo>
                    <a:pt x="55" y="35"/>
                  </a:lnTo>
                  <a:lnTo>
                    <a:pt x="54" y="40"/>
                  </a:lnTo>
                  <a:lnTo>
                    <a:pt x="51" y="45"/>
                  </a:lnTo>
                  <a:lnTo>
                    <a:pt x="48" y="48"/>
                  </a:lnTo>
                  <a:lnTo>
                    <a:pt x="45" y="52"/>
                  </a:lnTo>
                  <a:lnTo>
                    <a:pt x="40" y="54"/>
                  </a:lnTo>
                  <a:lnTo>
                    <a:pt x="35" y="55"/>
                  </a:lnTo>
                  <a:lnTo>
                    <a:pt x="31" y="56"/>
                  </a:lnTo>
                  <a:lnTo>
                    <a:pt x="31" y="56"/>
                  </a:lnTo>
                  <a:close/>
                  <a:moveTo>
                    <a:pt x="31" y="8"/>
                  </a:moveTo>
                  <a:lnTo>
                    <a:pt x="31" y="8"/>
                  </a:lnTo>
                  <a:lnTo>
                    <a:pt x="26" y="8"/>
                  </a:lnTo>
                  <a:lnTo>
                    <a:pt x="22" y="9"/>
                  </a:lnTo>
                  <a:lnTo>
                    <a:pt x="17" y="11"/>
                  </a:lnTo>
                  <a:lnTo>
                    <a:pt x="13" y="14"/>
                  </a:lnTo>
                  <a:lnTo>
                    <a:pt x="11" y="17"/>
                  </a:lnTo>
                  <a:lnTo>
                    <a:pt x="9" y="22"/>
                  </a:lnTo>
                  <a:lnTo>
                    <a:pt x="8" y="26"/>
                  </a:lnTo>
                  <a:lnTo>
                    <a:pt x="8" y="31"/>
                  </a:lnTo>
                  <a:lnTo>
                    <a:pt x="8" y="31"/>
                  </a:lnTo>
                  <a:lnTo>
                    <a:pt x="8" y="35"/>
                  </a:lnTo>
                  <a:lnTo>
                    <a:pt x="9" y="39"/>
                  </a:lnTo>
                  <a:lnTo>
                    <a:pt x="11" y="43"/>
                  </a:lnTo>
                  <a:lnTo>
                    <a:pt x="13" y="47"/>
                  </a:lnTo>
                  <a:lnTo>
                    <a:pt x="17" y="49"/>
                  </a:lnTo>
                  <a:lnTo>
                    <a:pt x="22" y="52"/>
                  </a:lnTo>
                  <a:lnTo>
                    <a:pt x="26" y="53"/>
                  </a:lnTo>
                  <a:lnTo>
                    <a:pt x="31" y="54"/>
                  </a:lnTo>
                  <a:lnTo>
                    <a:pt x="31" y="54"/>
                  </a:lnTo>
                  <a:lnTo>
                    <a:pt x="35" y="53"/>
                  </a:lnTo>
                  <a:lnTo>
                    <a:pt x="39" y="52"/>
                  </a:lnTo>
                  <a:lnTo>
                    <a:pt x="43" y="49"/>
                  </a:lnTo>
                  <a:lnTo>
                    <a:pt x="47" y="47"/>
                  </a:lnTo>
                  <a:lnTo>
                    <a:pt x="49" y="43"/>
                  </a:lnTo>
                  <a:lnTo>
                    <a:pt x="51" y="39"/>
                  </a:lnTo>
                  <a:lnTo>
                    <a:pt x="53" y="35"/>
                  </a:lnTo>
                  <a:lnTo>
                    <a:pt x="54" y="31"/>
                  </a:lnTo>
                  <a:lnTo>
                    <a:pt x="54" y="31"/>
                  </a:lnTo>
                  <a:lnTo>
                    <a:pt x="53" y="26"/>
                  </a:lnTo>
                  <a:lnTo>
                    <a:pt x="51" y="22"/>
                  </a:lnTo>
                  <a:lnTo>
                    <a:pt x="49" y="17"/>
                  </a:lnTo>
                  <a:lnTo>
                    <a:pt x="47" y="14"/>
                  </a:lnTo>
                  <a:lnTo>
                    <a:pt x="43" y="11"/>
                  </a:lnTo>
                  <a:lnTo>
                    <a:pt x="39" y="9"/>
                  </a:lnTo>
                  <a:lnTo>
                    <a:pt x="35" y="8"/>
                  </a:lnTo>
                  <a:lnTo>
                    <a:pt x="31" y="8"/>
                  </a:lnTo>
                  <a:lnTo>
                    <a:pt x="31" y="8"/>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3" name="Freeform 32">
              <a:extLst>
                <a:ext uri="{FF2B5EF4-FFF2-40B4-BE49-F238E27FC236}">
                  <a16:creationId xmlns="" xmlns:a16="http://schemas.microsoft.com/office/drawing/2014/main" id="{51476FFB-725B-4CAE-AF0B-26D74E351A50}"/>
                </a:ext>
              </a:extLst>
            </p:cNvPr>
            <p:cNvSpPr>
              <a:spLocks/>
            </p:cNvSpPr>
            <p:nvPr userDrawn="1"/>
          </p:nvSpPr>
          <p:spPr bwMode="auto">
            <a:xfrm>
              <a:off x="6327776" y="3482975"/>
              <a:ext cx="25400" cy="20638"/>
            </a:xfrm>
            <a:custGeom>
              <a:avLst/>
              <a:gdLst>
                <a:gd name="T0" fmla="*/ 18 w 34"/>
                <a:gd name="T1" fmla="*/ 27 h 27"/>
                <a:gd name="T2" fmla="*/ 18 w 34"/>
                <a:gd name="T3" fmla="*/ 27 h 27"/>
                <a:gd name="T4" fmla="*/ 11 w 34"/>
                <a:gd name="T5" fmla="*/ 26 h 27"/>
                <a:gd name="T6" fmla="*/ 5 w 34"/>
                <a:gd name="T7" fmla="*/ 22 h 27"/>
                <a:gd name="T8" fmla="*/ 2 w 34"/>
                <a:gd name="T9" fmla="*/ 17 h 27"/>
                <a:gd name="T10" fmla="*/ 0 w 34"/>
                <a:gd name="T11" fmla="*/ 11 h 27"/>
                <a:gd name="T12" fmla="*/ 0 w 34"/>
                <a:gd name="T13" fmla="*/ 11 h 27"/>
                <a:gd name="T14" fmla="*/ 2 w 34"/>
                <a:gd name="T15" fmla="*/ 5 h 27"/>
                <a:gd name="T16" fmla="*/ 4 w 34"/>
                <a:gd name="T17" fmla="*/ 0 h 27"/>
                <a:gd name="T18" fmla="*/ 4 w 34"/>
                <a:gd name="T19" fmla="*/ 0 h 27"/>
                <a:gd name="T20" fmla="*/ 5 w 34"/>
                <a:gd name="T21" fmla="*/ 0 h 27"/>
                <a:gd name="T22" fmla="*/ 5 w 34"/>
                <a:gd name="T23" fmla="*/ 0 h 27"/>
                <a:gd name="T24" fmla="*/ 5 w 34"/>
                <a:gd name="T25" fmla="*/ 2 h 27"/>
                <a:gd name="T26" fmla="*/ 5 w 34"/>
                <a:gd name="T27" fmla="*/ 2 h 27"/>
                <a:gd name="T28" fmla="*/ 3 w 34"/>
                <a:gd name="T29" fmla="*/ 5 h 27"/>
                <a:gd name="T30" fmla="*/ 3 w 34"/>
                <a:gd name="T31" fmla="*/ 11 h 27"/>
                <a:gd name="T32" fmla="*/ 3 w 34"/>
                <a:gd name="T33" fmla="*/ 11 h 27"/>
                <a:gd name="T34" fmla="*/ 4 w 34"/>
                <a:gd name="T35" fmla="*/ 17 h 27"/>
                <a:gd name="T36" fmla="*/ 6 w 34"/>
                <a:gd name="T37" fmla="*/ 21 h 27"/>
                <a:gd name="T38" fmla="*/ 12 w 34"/>
                <a:gd name="T39" fmla="*/ 25 h 27"/>
                <a:gd name="T40" fmla="*/ 18 w 34"/>
                <a:gd name="T41" fmla="*/ 26 h 27"/>
                <a:gd name="T42" fmla="*/ 18 w 34"/>
                <a:gd name="T43" fmla="*/ 26 h 27"/>
                <a:gd name="T44" fmla="*/ 24 w 34"/>
                <a:gd name="T45" fmla="*/ 25 h 27"/>
                <a:gd name="T46" fmla="*/ 28 w 34"/>
                <a:gd name="T47" fmla="*/ 21 h 27"/>
                <a:gd name="T48" fmla="*/ 32 w 34"/>
                <a:gd name="T49" fmla="*/ 17 h 27"/>
                <a:gd name="T50" fmla="*/ 33 w 34"/>
                <a:gd name="T51" fmla="*/ 11 h 27"/>
                <a:gd name="T52" fmla="*/ 33 w 34"/>
                <a:gd name="T53" fmla="*/ 11 h 27"/>
                <a:gd name="T54" fmla="*/ 32 w 34"/>
                <a:gd name="T55" fmla="*/ 5 h 27"/>
                <a:gd name="T56" fmla="*/ 29 w 34"/>
                <a:gd name="T57" fmla="*/ 2 h 27"/>
                <a:gd name="T58" fmla="*/ 29 w 34"/>
                <a:gd name="T59" fmla="*/ 2 h 27"/>
                <a:gd name="T60" fmla="*/ 29 w 34"/>
                <a:gd name="T61" fmla="*/ 0 h 27"/>
                <a:gd name="T62" fmla="*/ 29 w 34"/>
                <a:gd name="T63" fmla="*/ 0 h 27"/>
                <a:gd name="T64" fmla="*/ 30 w 34"/>
                <a:gd name="T65" fmla="*/ 0 h 27"/>
                <a:gd name="T66" fmla="*/ 30 w 34"/>
                <a:gd name="T67" fmla="*/ 0 h 27"/>
                <a:gd name="T68" fmla="*/ 33 w 34"/>
                <a:gd name="T69" fmla="*/ 5 h 27"/>
                <a:gd name="T70" fmla="*/ 34 w 34"/>
                <a:gd name="T71" fmla="*/ 11 h 27"/>
                <a:gd name="T72" fmla="*/ 34 w 34"/>
                <a:gd name="T73" fmla="*/ 11 h 27"/>
                <a:gd name="T74" fmla="*/ 33 w 34"/>
                <a:gd name="T75" fmla="*/ 17 h 27"/>
                <a:gd name="T76" fmla="*/ 29 w 34"/>
                <a:gd name="T77" fmla="*/ 22 h 27"/>
                <a:gd name="T78" fmla="*/ 24 w 34"/>
                <a:gd name="T79" fmla="*/ 26 h 27"/>
                <a:gd name="T80" fmla="*/ 18 w 34"/>
                <a:gd name="T81" fmla="*/ 27 h 27"/>
                <a:gd name="T82" fmla="*/ 18 w 34"/>
                <a:gd name="T83"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4" h="27">
                  <a:moveTo>
                    <a:pt x="18" y="27"/>
                  </a:moveTo>
                  <a:lnTo>
                    <a:pt x="18" y="27"/>
                  </a:lnTo>
                  <a:lnTo>
                    <a:pt x="11" y="26"/>
                  </a:lnTo>
                  <a:lnTo>
                    <a:pt x="5" y="22"/>
                  </a:lnTo>
                  <a:lnTo>
                    <a:pt x="2" y="17"/>
                  </a:lnTo>
                  <a:lnTo>
                    <a:pt x="0" y="11"/>
                  </a:lnTo>
                  <a:lnTo>
                    <a:pt x="0" y="11"/>
                  </a:lnTo>
                  <a:lnTo>
                    <a:pt x="2" y="5"/>
                  </a:lnTo>
                  <a:lnTo>
                    <a:pt x="4" y="0"/>
                  </a:lnTo>
                  <a:lnTo>
                    <a:pt x="4" y="0"/>
                  </a:lnTo>
                  <a:lnTo>
                    <a:pt x="5" y="0"/>
                  </a:lnTo>
                  <a:lnTo>
                    <a:pt x="5" y="0"/>
                  </a:lnTo>
                  <a:lnTo>
                    <a:pt x="5" y="2"/>
                  </a:lnTo>
                  <a:lnTo>
                    <a:pt x="5" y="2"/>
                  </a:lnTo>
                  <a:lnTo>
                    <a:pt x="3" y="5"/>
                  </a:lnTo>
                  <a:lnTo>
                    <a:pt x="3" y="11"/>
                  </a:lnTo>
                  <a:lnTo>
                    <a:pt x="3" y="11"/>
                  </a:lnTo>
                  <a:lnTo>
                    <a:pt x="4" y="17"/>
                  </a:lnTo>
                  <a:lnTo>
                    <a:pt x="6" y="21"/>
                  </a:lnTo>
                  <a:lnTo>
                    <a:pt x="12" y="25"/>
                  </a:lnTo>
                  <a:lnTo>
                    <a:pt x="18" y="26"/>
                  </a:lnTo>
                  <a:lnTo>
                    <a:pt x="18" y="26"/>
                  </a:lnTo>
                  <a:lnTo>
                    <a:pt x="24" y="25"/>
                  </a:lnTo>
                  <a:lnTo>
                    <a:pt x="28" y="21"/>
                  </a:lnTo>
                  <a:lnTo>
                    <a:pt x="32" y="17"/>
                  </a:lnTo>
                  <a:lnTo>
                    <a:pt x="33" y="11"/>
                  </a:lnTo>
                  <a:lnTo>
                    <a:pt x="33" y="11"/>
                  </a:lnTo>
                  <a:lnTo>
                    <a:pt x="32" y="5"/>
                  </a:lnTo>
                  <a:lnTo>
                    <a:pt x="29" y="2"/>
                  </a:lnTo>
                  <a:lnTo>
                    <a:pt x="29" y="2"/>
                  </a:lnTo>
                  <a:lnTo>
                    <a:pt x="29" y="0"/>
                  </a:lnTo>
                  <a:lnTo>
                    <a:pt x="29" y="0"/>
                  </a:lnTo>
                  <a:lnTo>
                    <a:pt x="30" y="0"/>
                  </a:lnTo>
                  <a:lnTo>
                    <a:pt x="30" y="0"/>
                  </a:lnTo>
                  <a:lnTo>
                    <a:pt x="33" y="5"/>
                  </a:lnTo>
                  <a:lnTo>
                    <a:pt x="34" y="11"/>
                  </a:lnTo>
                  <a:lnTo>
                    <a:pt x="34" y="11"/>
                  </a:lnTo>
                  <a:lnTo>
                    <a:pt x="33" y="17"/>
                  </a:lnTo>
                  <a:lnTo>
                    <a:pt x="29" y="22"/>
                  </a:lnTo>
                  <a:lnTo>
                    <a:pt x="24" y="26"/>
                  </a:lnTo>
                  <a:lnTo>
                    <a:pt x="18" y="27"/>
                  </a:lnTo>
                  <a:lnTo>
                    <a:pt x="18" y="27"/>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3" name="Freeform 33">
              <a:extLst>
                <a:ext uri="{FF2B5EF4-FFF2-40B4-BE49-F238E27FC236}">
                  <a16:creationId xmlns="" xmlns:a16="http://schemas.microsoft.com/office/drawing/2014/main" id="{045ACD1A-57F4-45D3-95F9-457E9D9DEC26}"/>
                </a:ext>
              </a:extLst>
            </p:cNvPr>
            <p:cNvSpPr>
              <a:spLocks/>
            </p:cNvSpPr>
            <p:nvPr userDrawn="1"/>
          </p:nvSpPr>
          <p:spPr bwMode="auto">
            <a:xfrm>
              <a:off x="6326188" y="3481388"/>
              <a:ext cx="28575" cy="23813"/>
            </a:xfrm>
            <a:custGeom>
              <a:avLst/>
              <a:gdLst>
                <a:gd name="T0" fmla="*/ 19 w 36"/>
                <a:gd name="T1" fmla="*/ 30 h 30"/>
                <a:gd name="T2" fmla="*/ 19 w 36"/>
                <a:gd name="T3" fmla="*/ 30 h 30"/>
                <a:gd name="T4" fmla="*/ 14 w 36"/>
                <a:gd name="T5" fmla="*/ 30 h 30"/>
                <a:gd name="T6" fmla="*/ 12 w 36"/>
                <a:gd name="T7" fmla="*/ 29 h 30"/>
                <a:gd name="T8" fmla="*/ 6 w 36"/>
                <a:gd name="T9" fmla="*/ 25 h 30"/>
                <a:gd name="T10" fmla="*/ 1 w 36"/>
                <a:gd name="T11" fmla="*/ 20 h 30"/>
                <a:gd name="T12" fmla="*/ 0 w 36"/>
                <a:gd name="T13" fmla="*/ 16 h 30"/>
                <a:gd name="T14" fmla="*/ 0 w 36"/>
                <a:gd name="T15" fmla="*/ 13 h 30"/>
                <a:gd name="T16" fmla="*/ 0 w 36"/>
                <a:gd name="T17" fmla="*/ 13 h 30"/>
                <a:gd name="T18" fmla="*/ 1 w 36"/>
                <a:gd name="T19" fmla="*/ 7 h 30"/>
                <a:gd name="T20" fmla="*/ 4 w 36"/>
                <a:gd name="T21" fmla="*/ 1 h 30"/>
                <a:gd name="T22" fmla="*/ 4 w 36"/>
                <a:gd name="T23" fmla="*/ 1 h 30"/>
                <a:gd name="T24" fmla="*/ 6 w 36"/>
                <a:gd name="T25" fmla="*/ 0 h 30"/>
                <a:gd name="T26" fmla="*/ 7 w 36"/>
                <a:gd name="T27" fmla="*/ 1 h 30"/>
                <a:gd name="T28" fmla="*/ 7 w 36"/>
                <a:gd name="T29" fmla="*/ 1 h 30"/>
                <a:gd name="T30" fmla="*/ 8 w 36"/>
                <a:gd name="T31" fmla="*/ 2 h 30"/>
                <a:gd name="T32" fmla="*/ 8 w 36"/>
                <a:gd name="T33" fmla="*/ 2 h 30"/>
                <a:gd name="T34" fmla="*/ 7 w 36"/>
                <a:gd name="T35" fmla="*/ 4 h 30"/>
                <a:gd name="T36" fmla="*/ 7 w 36"/>
                <a:gd name="T37" fmla="*/ 4 h 30"/>
                <a:gd name="T38" fmla="*/ 5 w 36"/>
                <a:gd name="T39" fmla="*/ 8 h 30"/>
                <a:gd name="T40" fmla="*/ 5 w 36"/>
                <a:gd name="T41" fmla="*/ 13 h 30"/>
                <a:gd name="T42" fmla="*/ 5 w 36"/>
                <a:gd name="T43" fmla="*/ 13 h 30"/>
                <a:gd name="T44" fmla="*/ 6 w 36"/>
                <a:gd name="T45" fmla="*/ 17 h 30"/>
                <a:gd name="T46" fmla="*/ 8 w 36"/>
                <a:gd name="T47" fmla="*/ 22 h 30"/>
                <a:gd name="T48" fmla="*/ 13 w 36"/>
                <a:gd name="T49" fmla="*/ 25 h 30"/>
                <a:gd name="T50" fmla="*/ 19 w 36"/>
                <a:gd name="T51" fmla="*/ 27 h 30"/>
                <a:gd name="T52" fmla="*/ 19 w 36"/>
                <a:gd name="T53" fmla="*/ 27 h 30"/>
                <a:gd name="T54" fmla="*/ 23 w 36"/>
                <a:gd name="T55" fmla="*/ 25 h 30"/>
                <a:gd name="T56" fmla="*/ 28 w 36"/>
                <a:gd name="T57" fmla="*/ 22 h 30"/>
                <a:gd name="T58" fmla="*/ 31 w 36"/>
                <a:gd name="T59" fmla="*/ 17 h 30"/>
                <a:gd name="T60" fmla="*/ 33 w 36"/>
                <a:gd name="T61" fmla="*/ 13 h 30"/>
                <a:gd name="T62" fmla="*/ 33 w 36"/>
                <a:gd name="T63" fmla="*/ 13 h 30"/>
                <a:gd name="T64" fmla="*/ 31 w 36"/>
                <a:gd name="T65" fmla="*/ 8 h 30"/>
                <a:gd name="T66" fmla="*/ 29 w 36"/>
                <a:gd name="T67" fmla="*/ 4 h 30"/>
                <a:gd name="T68" fmla="*/ 29 w 36"/>
                <a:gd name="T69" fmla="*/ 4 h 30"/>
                <a:gd name="T70" fmla="*/ 29 w 36"/>
                <a:gd name="T71" fmla="*/ 2 h 30"/>
                <a:gd name="T72" fmla="*/ 29 w 36"/>
                <a:gd name="T73" fmla="*/ 1 h 30"/>
                <a:gd name="T74" fmla="*/ 29 w 36"/>
                <a:gd name="T75" fmla="*/ 1 h 30"/>
                <a:gd name="T76" fmla="*/ 31 w 36"/>
                <a:gd name="T77" fmla="*/ 0 h 30"/>
                <a:gd name="T78" fmla="*/ 33 w 36"/>
                <a:gd name="T79" fmla="*/ 1 h 30"/>
                <a:gd name="T80" fmla="*/ 33 w 36"/>
                <a:gd name="T81" fmla="*/ 1 h 30"/>
                <a:gd name="T82" fmla="*/ 35 w 36"/>
                <a:gd name="T83" fmla="*/ 7 h 30"/>
                <a:gd name="T84" fmla="*/ 36 w 36"/>
                <a:gd name="T85" fmla="*/ 13 h 30"/>
                <a:gd name="T86" fmla="*/ 36 w 36"/>
                <a:gd name="T87" fmla="*/ 13 h 30"/>
                <a:gd name="T88" fmla="*/ 36 w 36"/>
                <a:gd name="T89" fmla="*/ 16 h 30"/>
                <a:gd name="T90" fmla="*/ 35 w 36"/>
                <a:gd name="T91" fmla="*/ 20 h 30"/>
                <a:gd name="T92" fmla="*/ 31 w 36"/>
                <a:gd name="T93" fmla="*/ 25 h 30"/>
                <a:gd name="T94" fmla="*/ 26 w 36"/>
                <a:gd name="T95" fmla="*/ 29 h 30"/>
                <a:gd name="T96" fmla="*/ 22 w 36"/>
                <a:gd name="T97" fmla="*/ 30 h 30"/>
                <a:gd name="T98" fmla="*/ 19 w 36"/>
                <a:gd name="T99" fmla="*/ 30 h 30"/>
                <a:gd name="T100" fmla="*/ 19 w 36"/>
                <a:gd name="T101"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6" h="30">
                  <a:moveTo>
                    <a:pt x="19" y="30"/>
                  </a:moveTo>
                  <a:lnTo>
                    <a:pt x="19" y="30"/>
                  </a:lnTo>
                  <a:lnTo>
                    <a:pt x="14" y="30"/>
                  </a:lnTo>
                  <a:lnTo>
                    <a:pt x="12" y="29"/>
                  </a:lnTo>
                  <a:lnTo>
                    <a:pt x="6" y="25"/>
                  </a:lnTo>
                  <a:lnTo>
                    <a:pt x="1" y="20"/>
                  </a:lnTo>
                  <a:lnTo>
                    <a:pt x="0" y="16"/>
                  </a:lnTo>
                  <a:lnTo>
                    <a:pt x="0" y="13"/>
                  </a:lnTo>
                  <a:lnTo>
                    <a:pt x="0" y="13"/>
                  </a:lnTo>
                  <a:lnTo>
                    <a:pt x="1" y="7"/>
                  </a:lnTo>
                  <a:lnTo>
                    <a:pt x="4" y="1"/>
                  </a:lnTo>
                  <a:lnTo>
                    <a:pt x="4" y="1"/>
                  </a:lnTo>
                  <a:lnTo>
                    <a:pt x="6" y="0"/>
                  </a:lnTo>
                  <a:lnTo>
                    <a:pt x="7" y="1"/>
                  </a:lnTo>
                  <a:lnTo>
                    <a:pt x="7" y="1"/>
                  </a:lnTo>
                  <a:lnTo>
                    <a:pt x="8" y="2"/>
                  </a:lnTo>
                  <a:lnTo>
                    <a:pt x="8" y="2"/>
                  </a:lnTo>
                  <a:lnTo>
                    <a:pt x="7" y="4"/>
                  </a:lnTo>
                  <a:lnTo>
                    <a:pt x="7" y="4"/>
                  </a:lnTo>
                  <a:lnTo>
                    <a:pt x="5" y="8"/>
                  </a:lnTo>
                  <a:lnTo>
                    <a:pt x="5" y="13"/>
                  </a:lnTo>
                  <a:lnTo>
                    <a:pt x="5" y="13"/>
                  </a:lnTo>
                  <a:lnTo>
                    <a:pt x="6" y="17"/>
                  </a:lnTo>
                  <a:lnTo>
                    <a:pt x="8" y="22"/>
                  </a:lnTo>
                  <a:lnTo>
                    <a:pt x="13" y="25"/>
                  </a:lnTo>
                  <a:lnTo>
                    <a:pt x="19" y="27"/>
                  </a:lnTo>
                  <a:lnTo>
                    <a:pt x="19" y="27"/>
                  </a:lnTo>
                  <a:lnTo>
                    <a:pt x="23" y="25"/>
                  </a:lnTo>
                  <a:lnTo>
                    <a:pt x="28" y="22"/>
                  </a:lnTo>
                  <a:lnTo>
                    <a:pt x="31" y="17"/>
                  </a:lnTo>
                  <a:lnTo>
                    <a:pt x="33" y="13"/>
                  </a:lnTo>
                  <a:lnTo>
                    <a:pt x="33" y="13"/>
                  </a:lnTo>
                  <a:lnTo>
                    <a:pt x="31" y="8"/>
                  </a:lnTo>
                  <a:lnTo>
                    <a:pt x="29" y="4"/>
                  </a:lnTo>
                  <a:lnTo>
                    <a:pt x="29" y="4"/>
                  </a:lnTo>
                  <a:lnTo>
                    <a:pt x="29" y="2"/>
                  </a:lnTo>
                  <a:lnTo>
                    <a:pt x="29" y="1"/>
                  </a:lnTo>
                  <a:lnTo>
                    <a:pt x="29" y="1"/>
                  </a:lnTo>
                  <a:lnTo>
                    <a:pt x="31" y="0"/>
                  </a:lnTo>
                  <a:lnTo>
                    <a:pt x="33" y="1"/>
                  </a:lnTo>
                  <a:lnTo>
                    <a:pt x="33" y="1"/>
                  </a:lnTo>
                  <a:lnTo>
                    <a:pt x="35" y="7"/>
                  </a:lnTo>
                  <a:lnTo>
                    <a:pt x="36" y="13"/>
                  </a:lnTo>
                  <a:lnTo>
                    <a:pt x="36" y="13"/>
                  </a:lnTo>
                  <a:lnTo>
                    <a:pt x="36" y="16"/>
                  </a:lnTo>
                  <a:lnTo>
                    <a:pt x="35" y="20"/>
                  </a:lnTo>
                  <a:lnTo>
                    <a:pt x="31" y="25"/>
                  </a:lnTo>
                  <a:lnTo>
                    <a:pt x="26" y="29"/>
                  </a:lnTo>
                  <a:lnTo>
                    <a:pt x="22" y="30"/>
                  </a:lnTo>
                  <a:lnTo>
                    <a:pt x="19" y="30"/>
                  </a:lnTo>
                  <a:lnTo>
                    <a:pt x="19" y="3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4" name="Freeform 34">
              <a:extLst>
                <a:ext uri="{FF2B5EF4-FFF2-40B4-BE49-F238E27FC236}">
                  <a16:creationId xmlns="" xmlns:a16="http://schemas.microsoft.com/office/drawing/2014/main" id="{849044FE-4E6F-4F05-B67A-AA0D8D74BD0C}"/>
                </a:ext>
              </a:extLst>
            </p:cNvPr>
            <p:cNvSpPr>
              <a:spLocks noEditPoints="1"/>
            </p:cNvSpPr>
            <p:nvPr userDrawn="1"/>
          </p:nvSpPr>
          <p:spPr bwMode="auto">
            <a:xfrm>
              <a:off x="6450013" y="3478213"/>
              <a:ext cx="25400" cy="25400"/>
            </a:xfrm>
            <a:custGeom>
              <a:avLst/>
              <a:gdLst>
                <a:gd name="T0" fmla="*/ 16 w 32"/>
                <a:gd name="T1" fmla="*/ 32 h 32"/>
                <a:gd name="T2" fmla="*/ 16 w 32"/>
                <a:gd name="T3" fmla="*/ 32 h 32"/>
                <a:gd name="T4" fmla="*/ 9 w 32"/>
                <a:gd name="T5" fmla="*/ 31 h 32"/>
                <a:gd name="T6" fmla="*/ 4 w 32"/>
                <a:gd name="T7" fmla="*/ 27 h 32"/>
                <a:gd name="T8" fmla="*/ 1 w 32"/>
                <a:gd name="T9" fmla="*/ 22 h 32"/>
                <a:gd name="T10" fmla="*/ 0 w 32"/>
                <a:gd name="T11" fmla="*/ 16 h 32"/>
                <a:gd name="T12" fmla="*/ 0 w 32"/>
                <a:gd name="T13" fmla="*/ 16 h 32"/>
                <a:gd name="T14" fmla="*/ 1 w 32"/>
                <a:gd name="T15" fmla="*/ 9 h 32"/>
                <a:gd name="T16" fmla="*/ 4 w 32"/>
                <a:gd name="T17" fmla="*/ 4 h 32"/>
                <a:gd name="T18" fmla="*/ 9 w 32"/>
                <a:gd name="T19" fmla="*/ 1 h 32"/>
                <a:gd name="T20" fmla="*/ 16 w 32"/>
                <a:gd name="T21" fmla="*/ 0 h 32"/>
                <a:gd name="T22" fmla="*/ 16 w 32"/>
                <a:gd name="T23" fmla="*/ 0 h 32"/>
                <a:gd name="T24" fmla="*/ 22 w 32"/>
                <a:gd name="T25" fmla="*/ 1 h 32"/>
                <a:gd name="T26" fmla="*/ 27 w 32"/>
                <a:gd name="T27" fmla="*/ 4 h 32"/>
                <a:gd name="T28" fmla="*/ 31 w 32"/>
                <a:gd name="T29" fmla="*/ 9 h 32"/>
                <a:gd name="T30" fmla="*/ 32 w 32"/>
                <a:gd name="T31" fmla="*/ 16 h 32"/>
                <a:gd name="T32" fmla="*/ 32 w 32"/>
                <a:gd name="T33" fmla="*/ 16 h 32"/>
                <a:gd name="T34" fmla="*/ 31 w 32"/>
                <a:gd name="T35" fmla="*/ 22 h 32"/>
                <a:gd name="T36" fmla="*/ 27 w 32"/>
                <a:gd name="T37" fmla="*/ 27 h 32"/>
                <a:gd name="T38" fmla="*/ 22 w 32"/>
                <a:gd name="T39" fmla="*/ 31 h 32"/>
                <a:gd name="T40" fmla="*/ 16 w 32"/>
                <a:gd name="T41" fmla="*/ 32 h 32"/>
                <a:gd name="T42" fmla="*/ 16 w 32"/>
                <a:gd name="T43" fmla="*/ 32 h 32"/>
                <a:gd name="T44" fmla="*/ 16 w 32"/>
                <a:gd name="T45" fmla="*/ 4 h 32"/>
                <a:gd name="T46" fmla="*/ 16 w 32"/>
                <a:gd name="T47" fmla="*/ 4 h 32"/>
                <a:gd name="T48" fmla="*/ 11 w 32"/>
                <a:gd name="T49" fmla="*/ 5 h 32"/>
                <a:gd name="T50" fmla="*/ 8 w 32"/>
                <a:gd name="T51" fmla="*/ 8 h 32"/>
                <a:gd name="T52" fmla="*/ 5 w 32"/>
                <a:gd name="T53" fmla="*/ 11 h 32"/>
                <a:gd name="T54" fmla="*/ 4 w 32"/>
                <a:gd name="T55" fmla="*/ 16 h 32"/>
                <a:gd name="T56" fmla="*/ 4 w 32"/>
                <a:gd name="T57" fmla="*/ 16 h 32"/>
                <a:gd name="T58" fmla="*/ 5 w 32"/>
                <a:gd name="T59" fmla="*/ 19 h 32"/>
                <a:gd name="T60" fmla="*/ 8 w 32"/>
                <a:gd name="T61" fmla="*/ 23 h 32"/>
                <a:gd name="T62" fmla="*/ 11 w 32"/>
                <a:gd name="T63" fmla="*/ 25 h 32"/>
                <a:gd name="T64" fmla="*/ 16 w 32"/>
                <a:gd name="T65" fmla="*/ 26 h 32"/>
                <a:gd name="T66" fmla="*/ 16 w 32"/>
                <a:gd name="T67" fmla="*/ 26 h 32"/>
                <a:gd name="T68" fmla="*/ 19 w 32"/>
                <a:gd name="T69" fmla="*/ 25 h 32"/>
                <a:gd name="T70" fmla="*/ 23 w 32"/>
                <a:gd name="T71" fmla="*/ 23 h 32"/>
                <a:gd name="T72" fmla="*/ 25 w 32"/>
                <a:gd name="T73" fmla="*/ 19 h 32"/>
                <a:gd name="T74" fmla="*/ 26 w 32"/>
                <a:gd name="T75" fmla="*/ 16 h 32"/>
                <a:gd name="T76" fmla="*/ 26 w 32"/>
                <a:gd name="T77" fmla="*/ 16 h 32"/>
                <a:gd name="T78" fmla="*/ 25 w 32"/>
                <a:gd name="T79" fmla="*/ 11 h 32"/>
                <a:gd name="T80" fmla="*/ 23 w 32"/>
                <a:gd name="T81" fmla="*/ 8 h 32"/>
                <a:gd name="T82" fmla="*/ 19 w 32"/>
                <a:gd name="T83" fmla="*/ 5 h 32"/>
                <a:gd name="T84" fmla="*/ 16 w 32"/>
                <a:gd name="T85" fmla="*/ 4 h 32"/>
                <a:gd name="T86" fmla="*/ 16 w 32"/>
                <a:gd name="T87" fmla="*/ 4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2" h="32">
                  <a:moveTo>
                    <a:pt x="16" y="32"/>
                  </a:moveTo>
                  <a:lnTo>
                    <a:pt x="16" y="32"/>
                  </a:lnTo>
                  <a:lnTo>
                    <a:pt x="9" y="31"/>
                  </a:lnTo>
                  <a:lnTo>
                    <a:pt x="4" y="27"/>
                  </a:lnTo>
                  <a:lnTo>
                    <a:pt x="1" y="22"/>
                  </a:lnTo>
                  <a:lnTo>
                    <a:pt x="0" y="16"/>
                  </a:lnTo>
                  <a:lnTo>
                    <a:pt x="0" y="16"/>
                  </a:lnTo>
                  <a:lnTo>
                    <a:pt x="1" y="9"/>
                  </a:lnTo>
                  <a:lnTo>
                    <a:pt x="4" y="4"/>
                  </a:lnTo>
                  <a:lnTo>
                    <a:pt x="9" y="1"/>
                  </a:lnTo>
                  <a:lnTo>
                    <a:pt x="16" y="0"/>
                  </a:lnTo>
                  <a:lnTo>
                    <a:pt x="16" y="0"/>
                  </a:lnTo>
                  <a:lnTo>
                    <a:pt x="22" y="1"/>
                  </a:lnTo>
                  <a:lnTo>
                    <a:pt x="27" y="4"/>
                  </a:lnTo>
                  <a:lnTo>
                    <a:pt x="31" y="9"/>
                  </a:lnTo>
                  <a:lnTo>
                    <a:pt x="32" y="16"/>
                  </a:lnTo>
                  <a:lnTo>
                    <a:pt x="32" y="16"/>
                  </a:lnTo>
                  <a:lnTo>
                    <a:pt x="31" y="22"/>
                  </a:lnTo>
                  <a:lnTo>
                    <a:pt x="27" y="27"/>
                  </a:lnTo>
                  <a:lnTo>
                    <a:pt x="22" y="31"/>
                  </a:lnTo>
                  <a:lnTo>
                    <a:pt x="16" y="32"/>
                  </a:lnTo>
                  <a:lnTo>
                    <a:pt x="16" y="32"/>
                  </a:lnTo>
                  <a:close/>
                  <a:moveTo>
                    <a:pt x="16" y="4"/>
                  </a:moveTo>
                  <a:lnTo>
                    <a:pt x="16" y="4"/>
                  </a:lnTo>
                  <a:lnTo>
                    <a:pt x="11" y="5"/>
                  </a:lnTo>
                  <a:lnTo>
                    <a:pt x="8" y="8"/>
                  </a:lnTo>
                  <a:lnTo>
                    <a:pt x="5" y="11"/>
                  </a:lnTo>
                  <a:lnTo>
                    <a:pt x="4" y="16"/>
                  </a:lnTo>
                  <a:lnTo>
                    <a:pt x="4" y="16"/>
                  </a:lnTo>
                  <a:lnTo>
                    <a:pt x="5" y="19"/>
                  </a:lnTo>
                  <a:lnTo>
                    <a:pt x="8" y="23"/>
                  </a:lnTo>
                  <a:lnTo>
                    <a:pt x="11" y="25"/>
                  </a:lnTo>
                  <a:lnTo>
                    <a:pt x="16" y="26"/>
                  </a:lnTo>
                  <a:lnTo>
                    <a:pt x="16" y="26"/>
                  </a:lnTo>
                  <a:lnTo>
                    <a:pt x="19" y="25"/>
                  </a:lnTo>
                  <a:lnTo>
                    <a:pt x="23" y="23"/>
                  </a:lnTo>
                  <a:lnTo>
                    <a:pt x="25" y="19"/>
                  </a:lnTo>
                  <a:lnTo>
                    <a:pt x="26" y="16"/>
                  </a:lnTo>
                  <a:lnTo>
                    <a:pt x="26" y="16"/>
                  </a:lnTo>
                  <a:lnTo>
                    <a:pt x="25" y="11"/>
                  </a:lnTo>
                  <a:lnTo>
                    <a:pt x="23" y="8"/>
                  </a:lnTo>
                  <a:lnTo>
                    <a:pt x="19" y="5"/>
                  </a:lnTo>
                  <a:lnTo>
                    <a:pt x="16" y="4"/>
                  </a:lnTo>
                  <a:lnTo>
                    <a:pt x="16" y="4"/>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5" name="Freeform 35">
              <a:extLst>
                <a:ext uri="{FF2B5EF4-FFF2-40B4-BE49-F238E27FC236}">
                  <a16:creationId xmlns="" xmlns:a16="http://schemas.microsoft.com/office/drawing/2014/main" id="{AFA16948-715C-4CB3-9D2F-C4B8D1D87098}"/>
                </a:ext>
              </a:extLst>
            </p:cNvPr>
            <p:cNvSpPr>
              <a:spLocks noEditPoints="1"/>
            </p:cNvSpPr>
            <p:nvPr userDrawn="1"/>
          </p:nvSpPr>
          <p:spPr bwMode="auto">
            <a:xfrm>
              <a:off x="6448426" y="3478213"/>
              <a:ext cx="28575" cy="26988"/>
            </a:xfrm>
            <a:custGeom>
              <a:avLst/>
              <a:gdLst>
                <a:gd name="T0" fmla="*/ 17 w 34"/>
                <a:gd name="T1" fmla="*/ 34 h 34"/>
                <a:gd name="T2" fmla="*/ 10 w 34"/>
                <a:gd name="T3" fmla="*/ 33 h 34"/>
                <a:gd name="T4" fmla="*/ 1 w 34"/>
                <a:gd name="T5" fmla="*/ 23 h 34"/>
                <a:gd name="T6" fmla="*/ 0 w 34"/>
                <a:gd name="T7" fmla="*/ 17 h 34"/>
                <a:gd name="T8" fmla="*/ 0 w 34"/>
                <a:gd name="T9" fmla="*/ 13 h 34"/>
                <a:gd name="T10" fmla="*/ 4 w 34"/>
                <a:gd name="T11" fmla="*/ 4 h 34"/>
                <a:gd name="T12" fmla="*/ 13 w 34"/>
                <a:gd name="T13" fmla="*/ 0 h 34"/>
                <a:gd name="T14" fmla="*/ 17 w 34"/>
                <a:gd name="T15" fmla="*/ 0 h 34"/>
                <a:gd name="T16" fmla="*/ 24 w 34"/>
                <a:gd name="T17" fmla="*/ 1 h 34"/>
                <a:gd name="T18" fmla="*/ 33 w 34"/>
                <a:gd name="T19" fmla="*/ 10 h 34"/>
                <a:gd name="T20" fmla="*/ 34 w 34"/>
                <a:gd name="T21" fmla="*/ 17 h 34"/>
                <a:gd name="T22" fmla="*/ 34 w 34"/>
                <a:gd name="T23" fmla="*/ 20 h 34"/>
                <a:gd name="T24" fmla="*/ 28 w 34"/>
                <a:gd name="T25" fmla="*/ 28 h 34"/>
                <a:gd name="T26" fmla="*/ 20 w 34"/>
                <a:gd name="T27" fmla="*/ 33 h 34"/>
                <a:gd name="T28" fmla="*/ 17 w 34"/>
                <a:gd name="T29" fmla="*/ 34 h 34"/>
                <a:gd name="T30" fmla="*/ 17 w 34"/>
                <a:gd name="T31" fmla="*/ 2 h 34"/>
                <a:gd name="T32" fmla="*/ 6 w 34"/>
                <a:gd name="T33" fmla="*/ 5 h 34"/>
                <a:gd name="T34" fmla="*/ 2 w 34"/>
                <a:gd name="T35" fmla="*/ 17 h 34"/>
                <a:gd name="T36" fmla="*/ 3 w 34"/>
                <a:gd name="T37" fmla="*/ 23 h 34"/>
                <a:gd name="T38" fmla="*/ 11 w 34"/>
                <a:gd name="T39" fmla="*/ 31 h 34"/>
                <a:gd name="T40" fmla="*/ 17 w 34"/>
                <a:gd name="T41" fmla="*/ 32 h 34"/>
                <a:gd name="T42" fmla="*/ 27 w 34"/>
                <a:gd name="T43" fmla="*/ 27 h 34"/>
                <a:gd name="T44" fmla="*/ 32 w 34"/>
                <a:gd name="T45" fmla="*/ 17 h 34"/>
                <a:gd name="T46" fmla="*/ 31 w 34"/>
                <a:gd name="T47" fmla="*/ 11 h 34"/>
                <a:gd name="T48" fmla="*/ 23 w 34"/>
                <a:gd name="T49" fmla="*/ 3 h 34"/>
                <a:gd name="T50" fmla="*/ 17 w 34"/>
                <a:gd name="T51" fmla="*/ 2 h 34"/>
                <a:gd name="T52" fmla="*/ 17 w 34"/>
                <a:gd name="T53" fmla="*/ 28 h 34"/>
                <a:gd name="T54" fmla="*/ 8 w 34"/>
                <a:gd name="T55" fmla="*/ 25 h 34"/>
                <a:gd name="T56" fmla="*/ 4 w 34"/>
                <a:gd name="T57" fmla="*/ 17 h 34"/>
                <a:gd name="T58" fmla="*/ 5 w 34"/>
                <a:gd name="T59" fmla="*/ 12 h 34"/>
                <a:gd name="T60" fmla="*/ 12 w 34"/>
                <a:gd name="T61" fmla="*/ 5 h 34"/>
                <a:gd name="T62" fmla="*/ 17 w 34"/>
                <a:gd name="T63" fmla="*/ 4 h 34"/>
                <a:gd name="T64" fmla="*/ 25 w 34"/>
                <a:gd name="T65" fmla="*/ 8 h 34"/>
                <a:gd name="T66" fmla="*/ 28 w 34"/>
                <a:gd name="T67" fmla="*/ 17 h 34"/>
                <a:gd name="T68" fmla="*/ 27 w 34"/>
                <a:gd name="T69" fmla="*/ 21 h 34"/>
                <a:gd name="T70" fmla="*/ 21 w 34"/>
                <a:gd name="T71" fmla="*/ 27 h 34"/>
                <a:gd name="T72" fmla="*/ 17 w 34"/>
                <a:gd name="T73" fmla="*/ 28 h 34"/>
                <a:gd name="T74" fmla="*/ 17 w 34"/>
                <a:gd name="T75" fmla="*/ 6 h 34"/>
                <a:gd name="T76" fmla="*/ 10 w 34"/>
                <a:gd name="T77" fmla="*/ 10 h 34"/>
                <a:gd name="T78" fmla="*/ 6 w 34"/>
                <a:gd name="T79" fmla="*/ 17 h 34"/>
                <a:gd name="T80" fmla="*/ 8 w 34"/>
                <a:gd name="T81" fmla="*/ 20 h 34"/>
                <a:gd name="T82" fmla="*/ 13 w 34"/>
                <a:gd name="T83" fmla="*/ 25 h 34"/>
                <a:gd name="T84" fmla="*/ 17 w 34"/>
                <a:gd name="T85" fmla="*/ 26 h 34"/>
                <a:gd name="T86" fmla="*/ 24 w 34"/>
                <a:gd name="T87" fmla="*/ 24 h 34"/>
                <a:gd name="T88" fmla="*/ 26 w 34"/>
                <a:gd name="T89" fmla="*/ 17 h 34"/>
                <a:gd name="T90" fmla="*/ 26 w 34"/>
                <a:gd name="T91" fmla="*/ 12 h 34"/>
                <a:gd name="T92" fmla="*/ 20 w 34"/>
                <a:gd name="T93" fmla="*/ 8 h 34"/>
                <a:gd name="T94" fmla="*/ 17 w 34"/>
                <a:gd name="T95" fmla="*/ 6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4" h="34">
                  <a:moveTo>
                    <a:pt x="17" y="34"/>
                  </a:moveTo>
                  <a:lnTo>
                    <a:pt x="17" y="34"/>
                  </a:lnTo>
                  <a:lnTo>
                    <a:pt x="13" y="33"/>
                  </a:lnTo>
                  <a:lnTo>
                    <a:pt x="10" y="33"/>
                  </a:lnTo>
                  <a:lnTo>
                    <a:pt x="4" y="28"/>
                  </a:lnTo>
                  <a:lnTo>
                    <a:pt x="1" y="23"/>
                  </a:lnTo>
                  <a:lnTo>
                    <a:pt x="0" y="20"/>
                  </a:lnTo>
                  <a:lnTo>
                    <a:pt x="0" y="17"/>
                  </a:lnTo>
                  <a:lnTo>
                    <a:pt x="0" y="17"/>
                  </a:lnTo>
                  <a:lnTo>
                    <a:pt x="0" y="13"/>
                  </a:lnTo>
                  <a:lnTo>
                    <a:pt x="1" y="10"/>
                  </a:lnTo>
                  <a:lnTo>
                    <a:pt x="4" y="4"/>
                  </a:lnTo>
                  <a:lnTo>
                    <a:pt x="10" y="1"/>
                  </a:lnTo>
                  <a:lnTo>
                    <a:pt x="13" y="0"/>
                  </a:lnTo>
                  <a:lnTo>
                    <a:pt x="17" y="0"/>
                  </a:lnTo>
                  <a:lnTo>
                    <a:pt x="17" y="0"/>
                  </a:lnTo>
                  <a:lnTo>
                    <a:pt x="20" y="0"/>
                  </a:lnTo>
                  <a:lnTo>
                    <a:pt x="24" y="1"/>
                  </a:lnTo>
                  <a:lnTo>
                    <a:pt x="28" y="4"/>
                  </a:lnTo>
                  <a:lnTo>
                    <a:pt x="33" y="10"/>
                  </a:lnTo>
                  <a:lnTo>
                    <a:pt x="34" y="13"/>
                  </a:lnTo>
                  <a:lnTo>
                    <a:pt x="34" y="17"/>
                  </a:lnTo>
                  <a:lnTo>
                    <a:pt x="34" y="17"/>
                  </a:lnTo>
                  <a:lnTo>
                    <a:pt x="34" y="20"/>
                  </a:lnTo>
                  <a:lnTo>
                    <a:pt x="33" y="23"/>
                  </a:lnTo>
                  <a:lnTo>
                    <a:pt x="28" y="28"/>
                  </a:lnTo>
                  <a:lnTo>
                    <a:pt x="24" y="33"/>
                  </a:lnTo>
                  <a:lnTo>
                    <a:pt x="20" y="33"/>
                  </a:lnTo>
                  <a:lnTo>
                    <a:pt x="17" y="34"/>
                  </a:lnTo>
                  <a:lnTo>
                    <a:pt x="17" y="34"/>
                  </a:lnTo>
                  <a:close/>
                  <a:moveTo>
                    <a:pt x="17" y="2"/>
                  </a:moveTo>
                  <a:lnTo>
                    <a:pt x="17" y="2"/>
                  </a:lnTo>
                  <a:lnTo>
                    <a:pt x="11" y="3"/>
                  </a:lnTo>
                  <a:lnTo>
                    <a:pt x="6" y="5"/>
                  </a:lnTo>
                  <a:lnTo>
                    <a:pt x="3" y="11"/>
                  </a:lnTo>
                  <a:lnTo>
                    <a:pt x="2" y="17"/>
                  </a:lnTo>
                  <a:lnTo>
                    <a:pt x="2" y="17"/>
                  </a:lnTo>
                  <a:lnTo>
                    <a:pt x="3" y="23"/>
                  </a:lnTo>
                  <a:lnTo>
                    <a:pt x="6" y="27"/>
                  </a:lnTo>
                  <a:lnTo>
                    <a:pt x="11" y="31"/>
                  </a:lnTo>
                  <a:lnTo>
                    <a:pt x="17" y="32"/>
                  </a:lnTo>
                  <a:lnTo>
                    <a:pt x="17" y="32"/>
                  </a:lnTo>
                  <a:lnTo>
                    <a:pt x="23" y="31"/>
                  </a:lnTo>
                  <a:lnTo>
                    <a:pt x="27" y="27"/>
                  </a:lnTo>
                  <a:lnTo>
                    <a:pt x="31" y="23"/>
                  </a:lnTo>
                  <a:lnTo>
                    <a:pt x="32" y="17"/>
                  </a:lnTo>
                  <a:lnTo>
                    <a:pt x="32" y="17"/>
                  </a:lnTo>
                  <a:lnTo>
                    <a:pt x="31" y="11"/>
                  </a:lnTo>
                  <a:lnTo>
                    <a:pt x="27" y="5"/>
                  </a:lnTo>
                  <a:lnTo>
                    <a:pt x="23" y="3"/>
                  </a:lnTo>
                  <a:lnTo>
                    <a:pt x="17" y="2"/>
                  </a:lnTo>
                  <a:lnTo>
                    <a:pt x="17" y="2"/>
                  </a:lnTo>
                  <a:close/>
                  <a:moveTo>
                    <a:pt x="17" y="28"/>
                  </a:moveTo>
                  <a:lnTo>
                    <a:pt x="17" y="28"/>
                  </a:lnTo>
                  <a:lnTo>
                    <a:pt x="12" y="27"/>
                  </a:lnTo>
                  <a:lnTo>
                    <a:pt x="8" y="25"/>
                  </a:lnTo>
                  <a:lnTo>
                    <a:pt x="5" y="21"/>
                  </a:lnTo>
                  <a:lnTo>
                    <a:pt x="4" y="17"/>
                  </a:lnTo>
                  <a:lnTo>
                    <a:pt x="4" y="17"/>
                  </a:lnTo>
                  <a:lnTo>
                    <a:pt x="5" y="12"/>
                  </a:lnTo>
                  <a:lnTo>
                    <a:pt x="8" y="8"/>
                  </a:lnTo>
                  <a:lnTo>
                    <a:pt x="12" y="5"/>
                  </a:lnTo>
                  <a:lnTo>
                    <a:pt x="17" y="4"/>
                  </a:lnTo>
                  <a:lnTo>
                    <a:pt x="17" y="4"/>
                  </a:lnTo>
                  <a:lnTo>
                    <a:pt x="21" y="5"/>
                  </a:lnTo>
                  <a:lnTo>
                    <a:pt x="25" y="8"/>
                  </a:lnTo>
                  <a:lnTo>
                    <a:pt x="27" y="12"/>
                  </a:lnTo>
                  <a:lnTo>
                    <a:pt x="28" y="17"/>
                  </a:lnTo>
                  <a:lnTo>
                    <a:pt x="28" y="17"/>
                  </a:lnTo>
                  <a:lnTo>
                    <a:pt x="27" y="21"/>
                  </a:lnTo>
                  <a:lnTo>
                    <a:pt x="25" y="25"/>
                  </a:lnTo>
                  <a:lnTo>
                    <a:pt x="21" y="27"/>
                  </a:lnTo>
                  <a:lnTo>
                    <a:pt x="17" y="28"/>
                  </a:lnTo>
                  <a:lnTo>
                    <a:pt x="17" y="28"/>
                  </a:lnTo>
                  <a:close/>
                  <a:moveTo>
                    <a:pt x="17" y="6"/>
                  </a:moveTo>
                  <a:lnTo>
                    <a:pt x="17" y="6"/>
                  </a:lnTo>
                  <a:lnTo>
                    <a:pt x="13" y="8"/>
                  </a:lnTo>
                  <a:lnTo>
                    <a:pt x="10" y="10"/>
                  </a:lnTo>
                  <a:lnTo>
                    <a:pt x="8" y="12"/>
                  </a:lnTo>
                  <a:lnTo>
                    <a:pt x="6" y="17"/>
                  </a:lnTo>
                  <a:lnTo>
                    <a:pt x="6" y="17"/>
                  </a:lnTo>
                  <a:lnTo>
                    <a:pt x="8" y="20"/>
                  </a:lnTo>
                  <a:lnTo>
                    <a:pt x="10" y="24"/>
                  </a:lnTo>
                  <a:lnTo>
                    <a:pt x="13" y="25"/>
                  </a:lnTo>
                  <a:lnTo>
                    <a:pt x="17" y="26"/>
                  </a:lnTo>
                  <a:lnTo>
                    <a:pt x="17" y="26"/>
                  </a:lnTo>
                  <a:lnTo>
                    <a:pt x="20" y="25"/>
                  </a:lnTo>
                  <a:lnTo>
                    <a:pt x="24" y="24"/>
                  </a:lnTo>
                  <a:lnTo>
                    <a:pt x="26" y="20"/>
                  </a:lnTo>
                  <a:lnTo>
                    <a:pt x="26" y="17"/>
                  </a:lnTo>
                  <a:lnTo>
                    <a:pt x="26" y="17"/>
                  </a:lnTo>
                  <a:lnTo>
                    <a:pt x="26" y="12"/>
                  </a:lnTo>
                  <a:lnTo>
                    <a:pt x="24" y="10"/>
                  </a:lnTo>
                  <a:lnTo>
                    <a:pt x="20" y="8"/>
                  </a:lnTo>
                  <a:lnTo>
                    <a:pt x="17" y="6"/>
                  </a:lnTo>
                  <a:lnTo>
                    <a:pt x="17" y="6"/>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6" name="Freeform 36">
              <a:extLst>
                <a:ext uri="{FF2B5EF4-FFF2-40B4-BE49-F238E27FC236}">
                  <a16:creationId xmlns="" xmlns:a16="http://schemas.microsoft.com/office/drawing/2014/main" id="{2287615F-3341-49AD-A555-D7C7D1878DD4}"/>
                </a:ext>
              </a:extLst>
            </p:cNvPr>
            <p:cNvSpPr>
              <a:spLocks noEditPoints="1"/>
            </p:cNvSpPr>
            <p:nvPr userDrawn="1"/>
          </p:nvSpPr>
          <p:spPr bwMode="auto">
            <a:xfrm>
              <a:off x="6478588" y="3478213"/>
              <a:ext cx="25400" cy="25400"/>
            </a:xfrm>
            <a:custGeom>
              <a:avLst/>
              <a:gdLst>
                <a:gd name="T0" fmla="*/ 16 w 33"/>
                <a:gd name="T1" fmla="*/ 32 h 32"/>
                <a:gd name="T2" fmla="*/ 16 w 33"/>
                <a:gd name="T3" fmla="*/ 32 h 32"/>
                <a:gd name="T4" fmla="*/ 11 w 33"/>
                <a:gd name="T5" fmla="*/ 31 h 32"/>
                <a:gd name="T6" fmla="*/ 5 w 33"/>
                <a:gd name="T7" fmla="*/ 27 h 32"/>
                <a:gd name="T8" fmla="*/ 1 w 33"/>
                <a:gd name="T9" fmla="*/ 22 h 32"/>
                <a:gd name="T10" fmla="*/ 0 w 33"/>
                <a:gd name="T11" fmla="*/ 16 h 32"/>
                <a:gd name="T12" fmla="*/ 0 w 33"/>
                <a:gd name="T13" fmla="*/ 16 h 32"/>
                <a:gd name="T14" fmla="*/ 1 w 33"/>
                <a:gd name="T15" fmla="*/ 9 h 32"/>
                <a:gd name="T16" fmla="*/ 5 w 33"/>
                <a:gd name="T17" fmla="*/ 4 h 32"/>
                <a:gd name="T18" fmla="*/ 11 w 33"/>
                <a:gd name="T19" fmla="*/ 1 h 32"/>
                <a:gd name="T20" fmla="*/ 16 w 33"/>
                <a:gd name="T21" fmla="*/ 0 h 32"/>
                <a:gd name="T22" fmla="*/ 16 w 33"/>
                <a:gd name="T23" fmla="*/ 0 h 32"/>
                <a:gd name="T24" fmla="*/ 23 w 33"/>
                <a:gd name="T25" fmla="*/ 1 h 32"/>
                <a:gd name="T26" fmla="*/ 28 w 33"/>
                <a:gd name="T27" fmla="*/ 4 h 32"/>
                <a:gd name="T28" fmla="*/ 31 w 33"/>
                <a:gd name="T29" fmla="*/ 9 h 32"/>
                <a:gd name="T30" fmla="*/ 33 w 33"/>
                <a:gd name="T31" fmla="*/ 16 h 32"/>
                <a:gd name="T32" fmla="*/ 33 w 33"/>
                <a:gd name="T33" fmla="*/ 16 h 32"/>
                <a:gd name="T34" fmla="*/ 31 w 33"/>
                <a:gd name="T35" fmla="*/ 22 h 32"/>
                <a:gd name="T36" fmla="*/ 28 w 33"/>
                <a:gd name="T37" fmla="*/ 27 h 32"/>
                <a:gd name="T38" fmla="*/ 23 w 33"/>
                <a:gd name="T39" fmla="*/ 31 h 32"/>
                <a:gd name="T40" fmla="*/ 16 w 33"/>
                <a:gd name="T41" fmla="*/ 32 h 32"/>
                <a:gd name="T42" fmla="*/ 16 w 33"/>
                <a:gd name="T43" fmla="*/ 32 h 32"/>
                <a:gd name="T44" fmla="*/ 16 w 33"/>
                <a:gd name="T45" fmla="*/ 4 h 32"/>
                <a:gd name="T46" fmla="*/ 16 w 33"/>
                <a:gd name="T47" fmla="*/ 4 h 32"/>
                <a:gd name="T48" fmla="*/ 12 w 33"/>
                <a:gd name="T49" fmla="*/ 5 h 32"/>
                <a:gd name="T50" fmla="*/ 8 w 33"/>
                <a:gd name="T51" fmla="*/ 8 h 32"/>
                <a:gd name="T52" fmla="*/ 6 w 33"/>
                <a:gd name="T53" fmla="*/ 11 h 32"/>
                <a:gd name="T54" fmla="*/ 6 w 33"/>
                <a:gd name="T55" fmla="*/ 16 h 32"/>
                <a:gd name="T56" fmla="*/ 6 w 33"/>
                <a:gd name="T57" fmla="*/ 16 h 32"/>
                <a:gd name="T58" fmla="*/ 6 w 33"/>
                <a:gd name="T59" fmla="*/ 19 h 32"/>
                <a:gd name="T60" fmla="*/ 8 w 33"/>
                <a:gd name="T61" fmla="*/ 23 h 32"/>
                <a:gd name="T62" fmla="*/ 12 w 33"/>
                <a:gd name="T63" fmla="*/ 25 h 32"/>
                <a:gd name="T64" fmla="*/ 16 w 33"/>
                <a:gd name="T65" fmla="*/ 26 h 32"/>
                <a:gd name="T66" fmla="*/ 16 w 33"/>
                <a:gd name="T67" fmla="*/ 26 h 32"/>
                <a:gd name="T68" fmla="*/ 21 w 33"/>
                <a:gd name="T69" fmla="*/ 25 h 32"/>
                <a:gd name="T70" fmla="*/ 25 w 33"/>
                <a:gd name="T71" fmla="*/ 23 h 32"/>
                <a:gd name="T72" fmla="*/ 27 w 33"/>
                <a:gd name="T73" fmla="*/ 19 h 32"/>
                <a:gd name="T74" fmla="*/ 28 w 33"/>
                <a:gd name="T75" fmla="*/ 16 h 32"/>
                <a:gd name="T76" fmla="*/ 28 w 33"/>
                <a:gd name="T77" fmla="*/ 16 h 32"/>
                <a:gd name="T78" fmla="*/ 27 w 33"/>
                <a:gd name="T79" fmla="*/ 11 h 32"/>
                <a:gd name="T80" fmla="*/ 25 w 33"/>
                <a:gd name="T81" fmla="*/ 8 h 32"/>
                <a:gd name="T82" fmla="*/ 21 w 33"/>
                <a:gd name="T83" fmla="*/ 5 h 32"/>
                <a:gd name="T84" fmla="*/ 16 w 33"/>
                <a:gd name="T85" fmla="*/ 4 h 32"/>
                <a:gd name="T86" fmla="*/ 16 w 33"/>
                <a:gd name="T87" fmla="*/ 4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3" h="32">
                  <a:moveTo>
                    <a:pt x="16" y="32"/>
                  </a:moveTo>
                  <a:lnTo>
                    <a:pt x="16" y="32"/>
                  </a:lnTo>
                  <a:lnTo>
                    <a:pt x="11" y="31"/>
                  </a:lnTo>
                  <a:lnTo>
                    <a:pt x="5" y="27"/>
                  </a:lnTo>
                  <a:lnTo>
                    <a:pt x="1" y="22"/>
                  </a:lnTo>
                  <a:lnTo>
                    <a:pt x="0" y="16"/>
                  </a:lnTo>
                  <a:lnTo>
                    <a:pt x="0" y="16"/>
                  </a:lnTo>
                  <a:lnTo>
                    <a:pt x="1" y="9"/>
                  </a:lnTo>
                  <a:lnTo>
                    <a:pt x="5" y="4"/>
                  </a:lnTo>
                  <a:lnTo>
                    <a:pt x="11" y="1"/>
                  </a:lnTo>
                  <a:lnTo>
                    <a:pt x="16" y="0"/>
                  </a:lnTo>
                  <a:lnTo>
                    <a:pt x="16" y="0"/>
                  </a:lnTo>
                  <a:lnTo>
                    <a:pt x="23" y="1"/>
                  </a:lnTo>
                  <a:lnTo>
                    <a:pt x="28" y="4"/>
                  </a:lnTo>
                  <a:lnTo>
                    <a:pt x="31" y="9"/>
                  </a:lnTo>
                  <a:lnTo>
                    <a:pt x="33" y="16"/>
                  </a:lnTo>
                  <a:lnTo>
                    <a:pt x="33" y="16"/>
                  </a:lnTo>
                  <a:lnTo>
                    <a:pt x="31" y="22"/>
                  </a:lnTo>
                  <a:lnTo>
                    <a:pt x="28" y="27"/>
                  </a:lnTo>
                  <a:lnTo>
                    <a:pt x="23" y="31"/>
                  </a:lnTo>
                  <a:lnTo>
                    <a:pt x="16" y="32"/>
                  </a:lnTo>
                  <a:lnTo>
                    <a:pt x="16" y="32"/>
                  </a:lnTo>
                  <a:close/>
                  <a:moveTo>
                    <a:pt x="16" y="4"/>
                  </a:moveTo>
                  <a:lnTo>
                    <a:pt x="16" y="4"/>
                  </a:lnTo>
                  <a:lnTo>
                    <a:pt x="12" y="5"/>
                  </a:lnTo>
                  <a:lnTo>
                    <a:pt x="8" y="8"/>
                  </a:lnTo>
                  <a:lnTo>
                    <a:pt x="6" y="11"/>
                  </a:lnTo>
                  <a:lnTo>
                    <a:pt x="6" y="16"/>
                  </a:lnTo>
                  <a:lnTo>
                    <a:pt x="6" y="16"/>
                  </a:lnTo>
                  <a:lnTo>
                    <a:pt x="6" y="19"/>
                  </a:lnTo>
                  <a:lnTo>
                    <a:pt x="8" y="23"/>
                  </a:lnTo>
                  <a:lnTo>
                    <a:pt x="12" y="25"/>
                  </a:lnTo>
                  <a:lnTo>
                    <a:pt x="16" y="26"/>
                  </a:lnTo>
                  <a:lnTo>
                    <a:pt x="16" y="26"/>
                  </a:lnTo>
                  <a:lnTo>
                    <a:pt x="21" y="25"/>
                  </a:lnTo>
                  <a:lnTo>
                    <a:pt x="25" y="23"/>
                  </a:lnTo>
                  <a:lnTo>
                    <a:pt x="27" y="19"/>
                  </a:lnTo>
                  <a:lnTo>
                    <a:pt x="28" y="16"/>
                  </a:lnTo>
                  <a:lnTo>
                    <a:pt x="28" y="16"/>
                  </a:lnTo>
                  <a:lnTo>
                    <a:pt x="27" y="11"/>
                  </a:lnTo>
                  <a:lnTo>
                    <a:pt x="25" y="8"/>
                  </a:lnTo>
                  <a:lnTo>
                    <a:pt x="21" y="5"/>
                  </a:lnTo>
                  <a:lnTo>
                    <a:pt x="16" y="4"/>
                  </a:lnTo>
                  <a:lnTo>
                    <a:pt x="16" y="4"/>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7" name="Freeform 37">
              <a:extLst>
                <a:ext uri="{FF2B5EF4-FFF2-40B4-BE49-F238E27FC236}">
                  <a16:creationId xmlns="" xmlns:a16="http://schemas.microsoft.com/office/drawing/2014/main" id="{97C09CF0-160E-44CF-B711-183C56C4A87C}"/>
                </a:ext>
              </a:extLst>
            </p:cNvPr>
            <p:cNvSpPr>
              <a:spLocks noEditPoints="1"/>
            </p:cNvSpPr>
            <p:nvPr userDrawn="1"/>
          </p:nvSpPr>
          <p:spPr bwMode="auto">
            <a:xfrm>
              <a:off x="6477001" y="3478213"/>
              <a:ext cx="26988" cy="26988"/>
            </a:xfrm>
            <a:custGeom>
              <a:avLst/>
              <a:gdLst>
                <a:gd name="T0" fmla="*/ 17 w 35"/>
                <a:gd name="T1" fmla="*/ 34 h 34"/>
                <a:gd name="T2" fmla="*/ 11 w 35"/>
                <a:gd name="T3" fmla="*/ 33 h 34"/>
                <a:gd name="T4" fmla="*/ 1 w 35"/>
                <a:gd name="T5" fmla="*/ 23 h 34"/>
                <a:gd name="T6" fmla="*/ 0 w 35"/>
                <a:gd name="T7" fmla="*/ 17 h 34"/>
                <a:gd name="T8" fmla="*/ 0 w 35"/>
                <a:gd name="T9" fmla="*/ 13 h 34"/>
                <a:gd name="T10" fmla="*/ 5 w 35"/>
                <a:gd name="T11" fmla="*/ 4 h 34"/>
                <a:gd name="T12" fmla="*/ 14 w 35"/>
                <a:gd name="T13" fmla="*/ 0 h 34"/>
                <a:gd name="T14" fmla="*/ 17 w 35"/>
                <a:gd name="T15" fmla="*/ 0 h 34"/>
                <a:gd name="T16" fmla="*/ 24 w 35"/>
                <a:gd name="T17" fmla="*/ 1 h 34"/>
                <a:gd name="T18" fmla="*/ 34 w 35"/>
                <a:gd name="T19" fmla="*/ 10 h 34"/>
                <a:gd name="T20" fmla="*/ 35 w 35"/>
                <a:gd name="T21" fmla="*/ 17 h 34"/>
                <a:gd name="T22" fmla="*/ 35 w 35"/>
                <a:gd name="T23" fmla="*/ 20 h 34"/>
                <a:gd name="T24" fmla="*/ 30 w 35"/>
                <a:gd name="T25" fmla="*/ 28 h 34"/>
                <a:gd name="T26" fmla="*/ 21 w 35"/>
                <a:gd name="T27" fmla="*/ 33 h 34"/>
                <a:gd name="T28" fmla="*/ 17 w 35"/>
                <a:gd name="T29" fmla="*/ 34 h 34"/>
                <a:gd name="T30" fmla="*/ 17 w 35"/>
                <a:gd name="T31" fmla="*/ 2 h 34"/>
                <a:gd name="T32" fmla="*/ 7 w 35"/>
                <a:gd name="T33" fmla="*/ 5 h 34"/>
                <a:gd name="T34" fmla="*/ 2 w 35"/>
                <a:gd name="T35" fmla="*/ 17 h 34"/>
                <a:gd name="T36" fmla="*/ 4 w 35"/>
                <a:gd name="T37" fmla="*/ 23 h 34"/>
                <a:gd name="T38" fmla="*/ 12 w 35"/>
                <a:gd name="T39" fmla="*/ 31 h 34"/>
                <a:gd name="T40" fmla="*/ 17 w 35"/>
                <a:gd name="T41" fmla="*/ 32 h 34"/>
                <a:gd name="T42" fmla="*/ 28 w 35"/>
                <a:gd name="T43" fmla="*/ 27 h 34"/>
                <a:gd name="T44" fmla="*/ 32 w 35"/>
                <a:gd name="T45" fmla="*/ 17 h 34"/>
                <a:gd name="T46" fmla="*/ 31 w 35"/>
                <a:gd name="T47" fmla="*/ 11 h 34"/>
                <a:gd name="T48" fmla="*/ 23 w 35"/>
                <a:gd name="T49" fmla="*/ 3 h 34"/>
                <a:gd name="T50" fmla="*/ 17 w 35"/>
                <a:gd name="T51" fmla="*/ 2 h 34"/>
                <a:gd name="T52" fmla="*/ 17 w 35"/>
                <a:gd name="T53" fmla="*/ 28 h 34"/>
                <a:gd name="T54" fmla="*/ 9 w 35"/>
                <a:gd name="T55" fmla="*/ 25 h 34"/>
                <a:gd name="T56" fmla="*/ 6 w 35"/>
                <a:gd name="T57" fmla="*/ 17 h 34"/>
                <a:gd name="T58" fmla="*/ 6 w 35"/>
                <a:gd name="T59" fmla="*/ 12 h 34"/>
                <a:gd name="T60" fmla="*/ 13 w 35"/>
                <a:gd name="T61" fmla="*/ 5 h 34"/>
                <a:gd name="T62" fmla="*/ 17 w 35"/>
                <a:gd name="T63" fmla="*/ 4 h 34"/>
                <a:gd name="T64" fmla="*/ 26 w 35"/>
                <a:gd name="T65" fmla="*/ 8 h 34"/>
                <a:gd name="T66" fmla="*/ 30 w 35"/>
                <a:gd name="T67" fmla="*/ 17 h 34"/>
                <a:gd name="T68" fmla="*/ 29 w 35"/>
                <a:gd name="T69" fmla="*/ 21 h 34"/>
                <a:gd name="T70" fmla="*/ 22 w 35"/>
                <a:gd name="T71" fmla="*/ 27 h 34"/>
                <a:gd name="T72" fmla="*/ 17 w 35"/>
                <a:gd name="T73" fmla="*/ 28 h 34"/>
                <a:gd name="T74" fmla="*/ 17 w 35"/>
                <a:gd name="T75" fmla="*/ 6 h 34"/>
                <a:gd name="T76" fmla="*/ 11 w 35"/>
                <a:gd name="T77" fmla="*/ 10 h 34"/>
                <a:gd name="T78" fmla="*/ 8 w 35"/>
                <a:gd name="T79" fmla="*/ 17 h 34"/>
                <a:gd name="T80" fmla="*/ 8 w 35"/>
                <a:gd name="T81" fmla="*/ 20 h 34"/>
                <a:gd name="T82" fmla="*/ 14 w 35"/>
                <a:gd name="T83" fmla="*/ 25 h 34"/>
                <a:gd name="T84" fmla="*/ 17 w 35"/>
                <a:gd name="T85" fmla="*/ 26 h 34"/>
                <a:gd name="T86" fmla="*/ 24 w 35"/>
                <a:gd name="T87" fmla="*/ 24 h 34"/>
                <a:gd name="T88" fmla="*/ 28 w 35"/>
                <a:gd name="T89" fmla="*/ 17 h 34"/>
                <a:gd name="T90" fmla="*/ 27 w 35"/>
                <a:gd name="T91" fmla="*/ 12 h 34"/>
                <a:gd name="T92" fmla="*/ 21 w 35"/>
                <a:gd name="T93" fmla="*/ 8 h 34"/>
                <a:gd name="T94" fmla="*/ 17 w 35"/>
                <a:gd name="T95" fmla="*/ 6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5" h="34">
                  <a:moveTo>
                    <a:pt x="17" y="34"/>
                  </a:moveTo>
                  <a:lnTo>
                    <a:pt x="17" y="34"/>
                  </a:lnTo>
                  <a:lnTo>
                    <a:pt x="14" y="33"/>
                  </a:lnTo>
                  <a:lnTo>
                    <a:pt x="11" y="33"/>
                  </a:lnTo>
                  <a:lnTo>
                    <a:pt x="5" y="28"/>
                  </a:lnTo>
                  <a:lnTo>
                    <a:pt x="1" y="23"/>
                  </a:lnTo>
                  <a:lnTo>
                    <a:pt x="0" y="20"/>
                  </a:lnTo>
                  <a:lnTo>
                    <a:pt x="0" y="17"/>
                  </a:lnTo>
                  <a:lnTo>
                    <a:pt x="0" y="17"/>
                  </a:lnTo>
                  <a:lnTo>
                    <a:pt x="0" y="13"/>
                  </a:lnTo>
                  <a:lnTo>
                    <a:pt x="1" y="10"/>
                  </a:lnTo>
                  <a:lnTo>
                    <a:pt x="5" y="4"/>
                  </a:lnTo>
                  <a:lnTo>
                    <a:pt x="11" y="1"/>
                  </a:lnTo>
                  <a:lnTo>
                    <a:pt x="14" y="0"/>
                  </a:lnTo>
                  <a:lnTo>
                    <a:pt x="17" y="0"/>
                  </a:lnTo>
                  <a:lnTo>
                    <a:pt x="17" y="0"/>
                  </a:lnTo>
                  <a:lnTo>
                    <a:pt x="21" y="0"/>
                  </a:lnTo>
                  <a:lnTo>
                    <a:pt x="24" y="1"/>
                  </a:lnTo>
                  <a:lnTo>
                    <a:pt x="30" y="4"/>
                  </a:lnTo>
                  <a:lnTo>
                    <a:pt x="34" y="10"/>
                  </a:lnTo>
                  <a:lnTo>
                    <a:pt x="35" y="13"/>
                  </a:lnTo>
                  <a:lnTo>
                    <a:pt x="35" y="17"/>
                  </a:lnTo>
                  <a:lnTo>
                    <a:pt x="35" y="17"/>
                  </a:lnTo>
                  <a:lnTo>
                    <a:pt x="35" y="20"/>
                  </a:lnTo>
                  <a:lnTo>
                    <a:pt x="34" y="23"/>
                  </a:lnTo>
                  <a:lnTo>
                    <a:pt x="30" y="28"/>
                  </a:lnTo>
                  <a:lnTo>
                    <a:pt x="24" y="33"/>
                  </a:lnTo>
                  <a:lnTo>
                    <a:pt x="21" y="33"/>
                  </a:lnTo>
                  <a:lnTo>
                    <a:pt x="17" y="34"/>
                  </a:lnTo>
                  <a:lnTo>
                    <a:pt x="17" y="34"/>
                  </a:lnTo>
                  <a:close/>
                  <a:moveTo>
                    <a:pt x="17" y="2"/>
                  </a:moveTo>
                  <a:lnTo>
                    <a:pt x="17" y="2"/>
                  </a:lnTo>
                  <a:lnTo>
                    <a:pt x="12" y="3"/>
                  </a:lnTo>
                  <a:lnTo>
                    <a:pt x="7" y="5"/>
                  </a:lnTo>
                  <a:lnTo>
                    <a:pt x="4" y="11"/>
                  </a:lnTo>
                  <a:lnTo>
                    <a:pt x="2" y="17"/>
                  </a:lnTo>
                  <a:lnTo>
                    <a:pt x="2" y="17"/>
                  </a:lnTo>
                  <a:lnTo>
                    <a:pt x="4" y="23"/>
                  </a:lnTo>
                  <a:lnTo>
                    <a:pt x="7" y="27"/>
                  </a:lnTo>
                  <a:lnTo>
                    <a:pt x="12" y="31"/>
                  </a:lnTo>
                  <a:lnTo>
                    <a:pt x="17" y="32"/>
                  </a:lnTo>
                  <a:lnTo>
                    <a:pt x="17" y="32"/>
                  </a:lnTo>
                  <a:lnTo>
                    <a:pt x="23" y="31"/>
                  </a:lnTo>
                  <a:lnTo>
                    <a:pt x="28" y="27"/>
                  </a:lnTo>
                  <a:lnTo>
                    <a:pt x="31" y="23"/>
                  </a:lnTo>
                  <a:lnTo>
                    <a:pt x="32" y="17"/>
                  </a:lnTo>
                  <a:lnTo>
                    <a:pt x="32" y="17"/>
                  </a:lnTo>
                  <a:lnTo>
                    <a:pt x="31" y="11"/>
                  </a:lnTo>
                  <a:lnTo>
                    <a:pt x="28" y="5"/>
                  </a:lnTo>
                  <a:lnTo>
                    <a:pt x="23" y="3"/>
                  </a:lnTo>
                  <a:lnTo>
                    <a:pt x="17" y="2"/>
                  </a:lnTo>
                  <a:lnTo>
                    <a:pt x="17" y="2"/>
                  </a:lnTo>
                  <a:close/>
                  <a:moveTo>
                    <a:pt x="17" y="28"/>
                  </a:moveTo>
                  <a:lnTo>
                    <a:pt x="17" y="28"/>
                  </a:lnTo>
                  <a:lnTo>
                    <a:pt x="13" y="27"/>
                  </a:lnTo>
                  <a:lnTo>
                    <a:pt x="9" y="25"/>
                  </a:lnTo>
                  <a:lnTo>
                    <a:pt x="6" y="21"/>
                  </a:lnTo>
                  <a:lnTo>
                    <a:pt x="6" y="17"/>
                  </a:lnTo>
                  <a:lnTo>
                    <a:pt x="6" y="17"/>
                  </a:lnTo>
                  <a:lnTo>
                    <a:pt x="6" y="12"/>
                  </a:lnTo>
                  <a:lnTo>
                    <a:pt x="9" y="8"/>
                  </a:lnTo>
                  <a:lnTo>
                    <a:pt x="13" y="5"/>
                  </a:lnTo>
                  <a:lnTo>
                    <a:pt x="17" y="4"/>
                  </a:lnTo>
                  <a:lnTo>
                    <a:pt x="17" y="4"/>
                  </a:lnTo>
                  <a:lnTo>
                    <a:pt x="22" y="5"/>
                  </a:lnTo>
                  <a:lnTo>
                    <a:pt x="26" y="8"/>
                  </a:lnTo>
                  <a:lnTo>
                    <a:pt x="29" y="12"/>
                  </a:lnTo>
                  <a:lnTo>
                    <a:pt x="30" y="17"/>
                  </a:lnTo>
                  <a:lnTo>
                    <a:pt x="30" y="17"/>
                  </a:lnTo>
                  <a:lnTo>
                    <a:pt x="29" y="21"/>
                  </a:lnTo>
                  <a:lnTo>
                    <a:pt x="26" y="25"/>
                  </a:lnTo>
                  <a:lnTo>
                    <a:pt x="22" y="27"/>
                  </a:lnTo>
                  <a:lnTo>
                    <a:pt x="17" y="28"/>
                  </a:lnTo>
                  <a:lnTo>
                    <a:pt x="17" y="28"/>
                  </a:lnTo>
                  <a:close/>
                  <a:moveTo>
                    <a:pt x="17" y="6"/>
                  </a:moveTo>
                  <a:lnTo>
                    <a:pt x="17" y="6"/>
                  </a:lnTo>
                  <a:lnTo>
                    <a:pt x="14" y="8"/>
                  </a:lnTo>
                  <a:lnTo>
                    <a:pt x="11" y="10"/>
                  </a:lnTo>
                  <a:lnTo>
                    <a:pt x="8" y="12"/>
                  </a:lnTo>
                  <a:lnTo>
                    <a:pt x="8" y="17"/>
                  </a:lnTo>
                  <a:lnTo>
                    <a:pt x="8" y="17"/>
                  </a:lnTo>
                  <a:lnTo>
                    <a:pt x="8" y="20"/>
                  </a:lnTo>
                  <a:lnTo>
                    <a:pt x="11" y="24"/>
                  </a:lnTo>
                  <a:lnTo>
                    <a:pt x="14" y="25"/>
                  </a:lnTo>
                  <a:lnTo>
                    <a:pt x="17" y="26"/>
                  </a:lnTo>
                  <a:lnTo>
                    <a:pt x="17" y="26"/>
                  </a:lnTo>
                  <a:lnTo>
                    <a:pt x="21" y="25"/>
                  </a:lnTo>
                  <a:lnTo>
                    <a:pt x="24" y="24"/>
                  </a:lnTo>
                  <a:lnTo>
                    <a:pt x="27" y="20"/>
                  </a:lnTo>
                  <a:lnTo>
                    <a:pt x="28" y="17"/>
                  </a:lnTo>
                  <a:lnTo>
                    <a:pt x="28" y="17"/>
                  </a:lnTo>
                  <a:lnTo>
                    <a:pt x="27" y="12"/>
                  </a:lnTo>
                  <a:lnTo>
                    <a:pt x="24" y="10"/>
                  </a:lnTo>
                  <a:lnTo>
                    <a:pt x="21" y="8"/>
                  </a:lnTo>
                  <a:lnTo>
                    <a:pt x="17" y="6"/>
                  </a:lnTo>
                  <a:lnTo>
                    <a:pt x="17" y="6"/>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8" name="Freeform 38">
              <a:extLst>
                <a:ext uri="{FF2B5EF4-FFF2-40B4-BE49-F238E27FC236}">
                  <a16:creationId xmlns="" xmlns:a16="http://schemas.microsoft.com/office/drawing/2014/main" id="{879345D3-E5AD-4A1F-B604-F7A27E8F5048}"/>
                </a:ext>
              </a:extLst>
            </p:cNvPr>
            <p:cNvSpPr>
              <a:spLocks noEditPoints="1"/>
            </p:cNvSpPr>
            <p:nvPr userDrawn="1"/>
          </p:nvSpPr>
          <p:spPr bwMode="auto">
            <a:xfrm>
              <a:off x="6507163" y="3478213"/>
              <a:ext cx="25400" cy="25400"/>
            </a:xfrm>
            <a:custGeom>
              <a:avLst/>
              <a:gdLst>
                <a:gd name="T0" fmla="*/ 16 w 32"/>
                <a:gd name="T1" fmla="*/ 32 h 32"/>
                <a:gd name="T2" fmla="*/ 16 w 32"/>
                <a:gd name="T3" fmla="*/ 32 h 32"/>
                <a:gd name="T4" fmla="*/ 10 w 32"/>
                <a:gd name="T5" fmla="*/ 31 h 32"/>
                <a:gd name="T6" fmla="*/ 5 w 32"/>
                <a:gd name="T7" fmla="*/ 27 h 32"/>
                <a:gd name="T8" fmla="*/ 1 w 32"/>
                <a:gd name="T9" fmla="*/ 22 h 32"/>
                <a:gd name="T10" fmla="*/ 0 w 32"/>
                <a:gd name="T11" fmla="*/ 16 h 32"/>
                <a:gd name="T12" fmla="*/ 0 w 32"/>
                <a:gd name="T13" fmla="*/ 16 h 32"/>
                <a:gd name="T14" fmla="*/ 1 w 32"/>
                <a:gd name="T15" fmla="*/ 9 h 32"/>
                <a:gd name="T16" fmla="*/ 5 w 32"/>
                <a:gd name="T17" fmla="*/ 4 h 32"/>
                <a:gd name="T18" fmla="*/ 10 w 32"/>
                <a:gd name="T19" fmla="*/ 1 h 32"/>
                <a:gd name="T20" fmla="*/ 16 w 32"/>
                <a:gd name="T21" fmla="*/ 0 h 32"/>
                <a:gd name="T22" fmla="*/ 16 w 32"/>
                <a:gd name="T23" fmla="*/ 0 h 32"/>
                <a:gd name="T24" fmla="*/ 23 w 32"/>
                <a:gd name="T25" fmla="*/ 1 h 32"/>
                <a:gd name="T26" fmla="*/ 28 w 32"/>
                <a:gd name="T27" fmla="*/ 4 h 32"/>
                <a:gd name="T28" fmla="*/ 31 w 32"/>
                <a:gd name="T29" fmla="*/ 9 h 32"/>
                <a:gd name="T30" fmla="*/ 32 w 32"/>
                <a:gd name="T31" fmla="*/ 16 h 32"/>
                <a:gd name="T32" fmla="*/ 32 w 32"/>
                <a:gd name="T33" fmla="*/ 16 h 32"/>
                <a:gd name="T34" fmla="*/ 31 w 32"/>
                <a:gd name="T35" fmla="*/ 22 h 32"/>
                <a:gd name="T36" fmla="*/ 28 w 32"/>
                <a:gd name="T37" fmla="*/ 27 h 32"/>
                <a:gd name="T38" fmla="*/ 23 w 32"/>
                <a:gd name="T39" fmla="*/ 31 h 32"/>
                <a:gd name="T40" fmla="*/ 16 w 32"/>
                <a:gd name="T41" fmla="*/ 32 h 32"/>
                <a:gd name="T42" fmla="*/ 16 w 32"/>
                <a:gd name="T43" fmla="*/ 32 h 32"/>
                <a:gd name="T44" fmla="*/ 16 w 32"/>
                <a:gd name="T45" fmla="*/ 4 h 32"/>
                <a:gd name="T46" fmla="*/ 16 w 32"/>
                <a:gd name="T47" fmla="*/ 4 h 32"/>
                <a:gd name="T48" fmla="*/ 13 w 32"/>
                <a:gd name="T49" fmla="*/ 5 h 32"/>
                <a:gd name="T50" fmla="*/ 9 w 32"/>
                <a:gd name="T51" fmla="*/ 8 h 32"/>
                <a:gd name="T52" fmla="*/ 7 w 32"/>
                <a:gd name="T53" fmla="*/ 11 h 32"/>
                <a:gd name="T54" fmla="*/ 6 w 32"/>
                <a:gd name="T55" fmla="*/ 16 h 32"/>
                <a:gd name="T56" fmla="*/ 6 w 32"/>
                <a:gd name="T57" fmla="*/ 16 h 32"/>
                <a:gd name="T58" fmla="*/ 7 w 32"/>
                <a:gd name="T59" fmla="*/ 19 h 32"/>
                <a:gd name="T60" fmla="*/ 9 w 32"/>
                <a:gd name="T61" fmla="*/ 23 h 32"/>
                <a:gd name="T62" fmla="*/ 13 w 32"/>
                <a:gd name="T63" fmla="*/ 25 h 32"/>
                <a:gd name="T64" fmla="*/ 16 w 32"/>
                <a:gd name="T65" fmla="*/ 26 h 32"/>
                <a:gd name="T66" fmla="*/ 16 w 32"/>
                <a:gd name="T67" fmla="*/ 26 h 32"/>
                <a:gd name="T68" fmla="*/ 21 w 32"/>
                <a:gd name="T69" fmla="*/ 25 h 32"/>
                <a:gd name="T70" fmla="*/ 24 w 32"/>
                <a:gd name="T71" fmla="*/ 23 h 32"/>
                <a:gd name="T72" fmla="*/ 26 w 32"/>
                <a:gd name="T73" fmla="*/ 19 h 32"/>
                <a:gd name="T74" fmla="*/ 28 w 32"/>
                <a:gd name="T75" fmla="*/ 16 h 32"/>
                <a:gd name="T76" fmla="*/ 28 w 32"/>
                <a:gd name="T77" fmla="*/ 16 h 32"/>
                <a:gd name="T78" fmla="*/ 26 w 32"/>
                <a:gd name="T79" fmla="*/ 11 h 32"/>
                <a:gd name="T80" fmla="*/ 24 w 32"/>
                <a:gd name="T81" fmla="*/ 8 h 32"/>
                <a:gd name="T82" fmla="*/ 21 w 32"/>
                <a:gd name="T83" fmla="*/ 5 h 32"/>
                <a:gd name="T84" fmla="*/ 16 w 32"/>
                <a:gd name="T85" fmla="*/ 4 h 32"/>
                <a:gd name="T86" fmla="*/ 16 w 32"/>
                <a:gd name="T87" fmla="*/ 4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2" h="32">
                  <a:moveTo>
                    <a:pt x="16" y="32"/>
                  </a:moveTo>
                  <a:lnTo>
                    <a:pt x="16" y="32"/>
                  </a:lnTo>
                  <a:lnTo>
                    <a:pt x="10" y="31"/>
                  </a:lnTo>
                  <a:lnTo>
                    <a:pt x="5" y="27"/>
                  </a:lnTo>
                  <a:lnTo>
                    <a:pt x="1" y="22"/>
                  </a:lnTo>
                  <a:lnTo>
                    <a:pt x="0" y="16"/>
                  </a:lnTo>
                  <a:lnTo>
                    <a:pt x="0" y="16"/>
                  </a:lnTo>
                  <a:lnTo>
                    <a:pt x="1" y="9"/>
                  </a:lnTo>
                  <a:lnTo>
                    <a:pt x="5" y="4"/>
                  </a:lnTo>
                  <a:lnTo>
                    <a:pt x="10" y="1"/>
                  </a:lnTo>
                  <a:lnTo>
                    <a:pt x="16" y="0"/>
                  </a:lnTo>
                  <a:lnTo>
                    <a:pt x="16" y="0"/>
                  </a:lnTo>
                  <a:lnTo>
                    <a:pt x="23" y="1"/>
                  </a:lnTo>
                  <a:lnTo>
                    <a:pt x="28" y="4"/>
                  </a:lnTo>
                  <a:lnTo>
                    <a:pt x="31" y="9"/>
                  </a:lnTo>
                  <a:lnTo>
                    <a:pt x="32" y="16"/>
                  </a:lnTo>
                  <a:lnTo>
                    <a:pt x="32" y="16"/>
                  </a:lnTo>
                  <a:lnTo>
                    <a:pt x="31" y="22"/>
                  </a:lnTo>
                  <a:lnTo>
                    <a:pt x="28" y="27"/>
                  </a:lnTo>
                  <a:lnTo>
                    <a:pt x="23" y="31"/>
                  </a:lnTo>
                  <a:lnTo>
                    <a:pt x="16" y="32"/>
                  </a:lnTo>
                  <a:lnTo>
                    <a:pt x="16" y="32"/>
                  </a:lnTo>
                  <a:close/>
                  <a:moveTo>
                    <a:pt x="16" y="4"/>
                  </a:moveTo>
                  <a:lnTo>
                    <a:pt x="16" y="4"/>
                  </a:lnTo>
                  <a:lnTo>
                    <a:pt x="13" y="5"/>
                  </a:lnTo>
                  <a:lnTo>
                    <a:pt x="9" y="8"/>
                  </a:lnTo>
                  <a:lnTo>
                    <a:pt x="7" y="11"/>
                  </a:lnTo>
                  <a:lnTo>
                    <a:pt x="6" y="16"/>
                  </a:lnTo>
                  <a:lnTo>
                    <a:pt x="6" y="16"/>
                  </a:lnTo>
                  <a:lnTo>
                    <a:pt x="7" y="19"/>
                  </a:lnTo>
                  <a:lnTo>
                    <a:pt x="9" y="23"/>
                  </a:lnTo>
                  <a:lnTo>
                    <a:pt x="13" y="25"/>
                  </a:lnTo>
                  <a:lnTo>
                    <a:pt x="16" y="26"/>
                  </a:lnTo>
                  <a:lnTo>
                    <a:pt x="16" y="26"/>
                  </a:lnTo>
                  <a:lnTo>
                    <a:pt x="21" y="25"/>
                  </a:lnTo>
                  <a:lnTo>
                    <a:pt x="24" y="23"/>
                  </a:lnTo>
                  <a:lnTo>
                    <a:pt x="26" y="19"/>
                  </a:lnTo>
                  <a:lnTo>
                    <a:pt x="28" y="16"/>
                  </a:lnTo>
                  <a:lnTo>
                    <a:pt x="28" y="16"/>
                  </a:lnTo>
                  <a:lnTo>
                    <a:pt x="26" y="11"/>
                  </a:lnTo>
                  <a:lnTo>
                    <a:pt x="24" y="8"/>
                  </a:lnTo>
                  <a:lnTo>
                    <a:pt x="21" y="5"/>
                  </a:lnTo>
                  <a:lnTo>
                    <a:pt x="16" y="4"/>
                  </a:lnTo>
                  <a:lnTo>
                    <a:pt x="16" y="4"/>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9" name="Freeform 39">
              <a:extLst>
                <a:ext uri="{FF2B5EF4-FFF2-40B4-BE49-F238E27FC236}">
                  <a16:creationId xmlns="" xmlns:a16="http://schemas.microsoft.com/office/drawing/2014/main" id="{4DF3B908-3A6B-4E2C-B931-6E730DF7CC57}"/>
                </a:ext>
              </a:extLst>
            </p:cNvPr>
            <p:cNvSpPr>
              <a:spLocks noEditPoints="1"/>
            </p:cNvSpPr>
            <p:nvPr userDrawn="1"/>
          </p:nvSpPr>
          <p:spPr bwMode="auto">
            <a:xfrm>
              <a:off x="6505576" y="3478213"/>
              <a:ext cx="26988" cy="26988"/>
            </a:xfrm>
            <a:custGeom>
              <a:avLst/>
              <a:gdLst>
                <a:gd name="T0" fmla="*/ 17 w 34"/>
                <a:gd name="T1" fmla="*/ 34 h 34"/>
                <a:gd name="T2" fmla="*/ 11 w 34"/>
                <a:gd name="T3" fmla="*/ 33 h 34"/>
                <a:gd name="T4" fmla="*/ 1 w 34"/>
                <a:gd name="T5" fmla="*/ 23 h 34"/>
                <a:gd name="T6" fmla="*/ 0 w 34"/>
                <a:gd name="T7" fmla="*/ 17 h 34"/>
                <a:gd name="T8" fmla="*/ 1 w 34"/>
                <a:gd name="T9" fmla="*/ 13 h 34"/>
                <a:gd name="T10" fmla="*/ 6 w 34"/>
                <a:gd name="T11" fmla="*/ 4 h 34"/>
                <a:gd name="T12" fmla="*/ 14 w 34"/>
                <a:gd name="T13" fmla="*/ 0 h 34"/>
                <a:gd name="T14" fmla="*/ 17 w 34"/>
                <a:gd name="T15" fmla="*/ 0 h 34"/>
                <a:gd name="T16" fmla="*/ 24 w 34"/>
                <a:gd name="T17" fmla="*/ 1 h 34"/>
                <a:gd name="T18" fmla="*/ 33 w 34"/>
                <a:gd name="T19" fmla="*/ 10 h 34"/>
                <a:gd name="T20" fmla="*/ 34 w 34"/>
                <a:gd name="T21" fmla="*/ 17 h 34"/>
                <a:gd name="T22" fmla="*/ 34 w 34"/>
                <a:gd name="T23" fmla="*/ 20 h 34"/>
                <a:gd name="T24" fmla="*/ 30 w 34"/>
                <a:gd name="T25" fmla="*/ 28 h 34"/>
                <a:gd name="T26" fmla="*/ 21 w 34"/>
                <a:gd name="T27" fmla="*/ 33 h 34"/>
                <a:gd name="T28" fmla="*/ 17 w 34"/>
                <a:gd name="T29" fmla="*/ 34 h 34"/>
                <a:gd name="T30" fmla="*/ 17 w 34"/>
                <a:gd name="T31" fmla="*/ 2 h 34"/>
                <a:gd name="T32" fmla="*/ 7 w 34"/>
                <a:gd name="T33" fmla="*/ 5 h 34"/>
                <a:gd name="T34" fmla="*/ 2 w 34"/>
                <a:gd name="T35" fmla="*/ 17 h 34"/>
                <a:gd name="T36" fmla="*/ 3 w 34"/>
                <a:gd name="T37" fmla="*/ 23 h 34"/>
                <a:gd name="T38" fmla="*/ 11 w 34"/>
                <a:gd name="T39" fmla="*/ 31 h 34"/>
                <a:gd name="T40" fmla="*/ 17 w 34"/>
                <a:gd name="T41" fmla="*/ 32 h 34"/>
                <a:gd name="T42" fmla="*/ 29 w 34"/>
                <a:gd name="T43" fmla="*/ 27 h 34"/>
                <a:gd name="T44" fmla="*/ 32 w 34"/>
                <a:gd name="T45" fmla="*/ 17 h 34"/>
                <a:gd name="T46" fmla="*/ 31 w 34"/>
                <a:gd name="T47" fmla="*/ 11 h 34"/>
                <a:gd name="T48" fmla="*/ 23 w 34"/>
                <a:gd name="T49" fmla="*/ 3 h 34"/>
                <a:gd name="T50" fmla="*/ 17 w 34"/>
                <a:gd name="T51" fmla="*/ 2 h 34"/>
                <a:gd name="T52" fmla="*/ 17 w 34"/>
                <a:gd name="T53" fmla="*/ 28 h 34"/>
                <a:gd name="T54" fmla="*/ 9 w 34"/>
                <a:gd name="T55" fmla="*/ 25 h 34"/>
                <a:gd name="T56" fmla="*/ 6 w 34"/>
                <a:gd name="T57" fmla="*/ 17 h 34"/>
                <a:gd name="T58" fmla="*/ 7 w 34"/>
                <a:gd name="T59" fmla="*/ 12 h 34"/>
                <a:gd name="T60" fmla="*/ 13 w 34"/>
                <a:gd name="T61" fmla="*/ 5 h 34"/>
                <a:gd name="T62" fmla="*/ 17 w 34"/>
                <a:gd name="T63" fmla="*/ 4 h 34"/>
                <a:gd name="T64" fmla="*/ 26 w 34"/>
                <a:gd name="T65" fmla="*/ 8 h 34"/>
                <a:gd name="T66" fmla="*/ 30 w 34"/>
                <a:gd name="T67" fmla="*/ 17 h 34"/>
                <a:gd name="T68" fmla="*/ 29 w 34"/>
                <a:gd name="T69" fmla="*/ 21 h 34"/>
                <a:gd name="T70" fmla="*/ 22 w 34"/>
                <a:gd name="T71" fmla="*/ 27 h 34"/>
                <a:gd name="T72" fmla="*/ 17 w 34"/>
                <a:gd name="T73" fmla="*/ 28 h 34"/>
                <a:gd name="T74" fmla="*/ 17 w 34"/>
                <a:gd name="T75" fmla="*/ 6 h 34"/>
                <a:gd name="T76" fmla="*/ 10 w 34"/>
                <a:gd name="T77" fmla="*/ 10 h 34"/>
                <a:gd name="T78" fmla="*/ 8 w 34"/>
                <a:gd name="T79" fmla="*/ 17 h 34"/>
                <a:gd name="T80" fmla="*/ 9 w 34"/>
                <a:gd name="T81" fmla="*/ 20 h 34"/>
                <a:gd name="T82" fmla="*/ 14 w 34"/>
                <a:gd name="T83" fmla="*/ 25 h 34"/>
                <a:gd name="T84" fmla="*/ 17 w 34"/>
                <a:gd name="T85" fmla="*/ 26 h 34"/>
                <a:gd name="T86" fmla="*/ 24 w 34"/>
                <a:gd name="T87" fmla="*/ 24 h 34"/>
                <a:gd name="T88" fmla="*/ 27 w 34"/>
                <a:gd name="T89" fmla="*/ 17 h 34"/>
                <a:gd name="T90" fmla="*/ 26 w 34"/>
                <a:gd name="T91" fmla="*/ 12 h 34"/>
                <a:gd name="T92" fmla="*/ 22 w 34"/>
                <a:gd name="T93" fmla="*/ 8 h 34"/>
                <a:gd name="T94" fmla="*/ 17 w 34"/>
                <a:gd name="T95" fmla="*/ 6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4" h="34">
                  <a:moveTo>
                    <a:pt x="17" y="34"/>
                  </a:moveTo>
                  <a:lnTo>
                    <a:pt x="17" y="34"/>
                  </a:lnTo>
                  <a:lnTo>
                    <a:pt x="14" y="33"/>
                  </a:lnTo>
                  <a:lnTo>
                    <a:pt x="11" y="33"/>
                  </a:lnTo>
                  <a:lnTo>
                    <a:pt x="6" y="28"/>
                  </a:lnTo>
                  <a:lnTo>
                    <a:pt x="1" y="23"/>
                  </a:lnTo>
                  <a:lnTo>
                    <a:pt x="1" y="20"/>
                  </a:lnTo>
                  <a:lnTo>
                    <a:pt x="0" y="17"/>
                  </a:lnTo>
                  <a:lnTo>
                    <a:pt x="0" y="17"/>
                  </a:lnTo>
                  <a:lnTo>
                    <a:pt x="1" y="13"/>
                  </a:lnTo>
                  <a:lnTo>
                    <a:pt x="1" y="10"/>
                  </a:lnTo>
                  <a:lnTo>
                    <a:pt x="6" y="4"/>
                  </a:lnTo>
                  <a:lnTo>
                    <a:pt x="11" y="1"/>
                  </a:lnTo>
                  <a:lnTo>
                    <a:pt x="14" y="0"/>
                  </a:lnTo>
                  <a:lnTo>
                    <a:pt x="17" y="0"/>
                  </a:lnTo>
                  <a:lnTo>
                    <a:pt x="17" y="0"/>
                  </a:lnTo>
                  <a:lnTo>
                    <a:pt x="21" y="0"/>
                  </a:lnTo>
                  <a:lnTo>
                    <a:pt x="24" y="1"/>
                  </a:lnTo>
                  <a:lnTo>
                    <a:pt x="30" y="4"/>
                  </a:lnTo>
                  <a:lnTo>
                    <a:pt x="33" y="10"/>
                  </a:lnTo>
                  <a:lnTo>
                    <a:pt x="34" y="13"/>
                  </a:lnTo>
                  <a:lnTo>
                    <a:pt x="34" y="17"/>
                  </a:lnTo>
                  <a:lnTo>
                    <a:pt x="34" y="17"/>
                  </a:lnTo>
                  <a:lnTo>
                    <a:pt x="34" y="20"/>
                  </a:lnTo>
                  <a:lnTo>
                    <a:pt x="33" y="23"/>
                  </a:lnTo>
                  <a:lnTo>
                    <a:pt x="30" y="28"/>
                  </a:lnTo>
                  <a:lnTo>
                    <a:pt x="24" y="33"/>
                  </a:lnTo>
                  <a:lnTo>
                    <a:pt x="21" y="33"/>
                  </a:lnTo>
                  <a:lnTo>
                    <a:pt x="17" y="34"/>
                  </a:lnTo>
                  <a:lnTo>
                    <a:pt x="17" y="34"/>
                  </a:lnTo>
                  <a:close/>
                  <a:moveTo>
                    <a:pt x="17" y="2"/>
                  </a:moveTo>
                  <a:lnTo>
                    <a:pt x="17" y="2"/>
                  </a:lnTo>
                  <a:lnTo>
                    <a:pt x="11" y="3"/>
                  </a:lnTo>
                  <a:lnTo>
                    <a:pt x="7" y="5"/>
                  </a:lnTo>
                  <a:lnTo>
                    <a:pt x="3" y="11"/>
                  </a:lnTo>
                  <a:lnTo>
                    <a:pt x="2" y="17"/>
                  </a:lnTo>
                  <a:lnTo>
                    <a:pt x="2" y="17"/>
                  </a:lnTo>
                  <a:lnTo>
                    <a:pt x="3" y="23"/>
                  </a:lnTo>
                  <a:lnTo>
                    <a:pt x="7" y="27"/>
                  </a:lnTo>
                  <a:lnTo>
                    <a:pt x="11" y="31"/>
                  </a:lnTo>
                  <a:lnTo>
                    <a:pt x="17" y="32"/>
                  </a:lnTo>
                  <a:lnTo>
                    <a:pt x="17" y="32"/>
                  </a:lnTo>
                  <a:lnTo>
                    <a:pt x="23" y="31"/>
                  </a:lnTo>
                  <a:lnTo>
                    <a:pt x="29" y="27"/>
                  </a:lnTo>
                  <a:lnTo>
                    <a:pt x="31" y="23"/>
                  </a:lnTo>
                  <a:lnTo>
                    <a:pt x="32" y="17"/>
                  </a:lnTo>
                  <a:lnTo>
                    <a:pt x="32" y="17"/>
                  </a:lnTo>
                  <a:lnTo>
                    <a:pt x="31" y="11"/>
                  </a:lnTo>
                  <a:lnTo>
                    <a:pt x="29" y="5"/>
                  </a:lnTo>
                  <a:lnTo>
                    <a:pt x="23" y="3"/>
                  </a:lnTo>
                  <a:lnTo>
                    <a:pt x="17" y="2"/>
                  </a:lnTo>
                  <a:lnTo>
                    <a:pt x="17" y="2"/>
                  </a:lnTo>
                  <a:close/>
                  <a:moveTo>
                    <a:pt x="17" y="28"/>
                  </a:moveTo>
                  <a:lnTo>
                    <a:pt x="17" y="28"/>
                  </a:lnTo>
                  <a:lnTo>
                    <a:pt x="13" y="27"/>
                  </a:lnTo>
                  <a:lnTo>
                    <a:pt x="9" y="25"/>
                  </a:lnTo>
                  <a:lnTo>
                    <a:pt x="7" y="21"/>
                  </a:lnTo>
                  <a:lnTo>
                    <a:pt x="6" y="17"/>
                  </a:lnTo>
                  <a:lnTo>
                    <a:pt x="6" y="17"/>
                  </a:lnTo>
                  <a:lnTo>
                    <a:pt x="7" y="12"/>
                  </a:lnTo>
                  <a:lnTo>
                    <a:pt x="9" y="8"/>
                  </a:lnTo>
                  <a:lnTo>
                    <a:pt x="13" y="5"/>
                  </a:lnTo>
                  <a:lnTo>
                    <a:pt x="17" y="4"/>
                  </a:lnTo>
                  <a:lnTo>
                    <a:pt x="17" y="4"/>
                  </a:lnTo>
                  <a:lnTo>
                    <a:pt x="22" y="5"/>
                  </a:lnTo>
                  <a:lnTo>
                    <a:pt x="26" y="8"/>
                  </a:lnTo>
                  <a:lnTo>
                    <a:pt x="29" y="12"/>
                  </a:lnTo>
                  <a:lnTo>
                    <a:pt x="30" y="17"/>
                  </a:lnTo>
                  <a:lnTo>
                    <a:pt x="30" y="17"/>
                  </a:lnTo>
                  <a:lnTo>
                    <a:pt x="29" y="21"/>
                  </a:lnTo>
                  <a:lnTo>
                    <a:pt x="26" y="25"/>
                  </a:lnTo>
                  <a:lnTo>
                    <a:pt x="22" y="27"/>
                  </a:lnTo>
                  <a:lnTo>
                    <a:pt x="17" y="28"/>
                  </a:lnTo>
                  <a:lnTo>
                    <a:pt x="17" y="28"/>
                  </a:lnTo>
                  <a:close/>
                  <a:moveTo>
                    <a:pt x="17" y="6"/>
                  </a:moveTo>
                  <a:lnTo>
                    <a:pt x="17" y="6"/>
                  </a:lnTo>
                  <a:lnTo>
                    <a:pt x="14" y="8"/>
                  </a:lnTo>
                  <a:lnTo>
                    <a:pt x="10" y="10"/>
                  </a:lnTo>
                  <a:lnTo>
                    <a:pt x="9" y="12"/>
                  </a:lnTo>
                  <a:lnTo>
                    <a:pt x="8" y="17"/>
                  </a:lnTo>
                  <a:lnTo>
                    <a:pt x="8" y="17"/>
                  </a:lnTo>
                  <a:lnTo>
                    <a:pt x="9" y="20"/>
                  </a:lnTo>
                  <a:lnTo>
                    <a:pt x="10" y="24"/>
                  </a:lnTo>
                  <a:lnTo>
                    <a:pt x="14" y="25"/>
                  </a:lnTo>
                  <a:lnTo>
                    <a:pt x="17" y="26"/>
                  </a:lnTo>
                  <a:lnTo>
                    <a:pt x="17" y="26"/>
                  </a:lnTo>
                  <a:lnTo>
                    <a:pt x="22" y="25"/>
                  </a:lnTo>
                  <a:lnTo>
                    <a:pt x="24" y="24"/>
                  </a:lnTo>
                  <a:lnTo>
                    <a:pt x="26" y="20"/>
                  </a:lnTo>
                  <a:lnTo>
                    <a:pt x="27" y="17"/>
                  </a:lnTo>
                  <a:lnTo>
                    <a:pt x="27" y="17"/>
                  </a:lnTo>
                  <a:lnTo>
                    <a:pt x="26" y="12"/>
                  </a:lnTo>
                  <a:lnTo>
                    <a:pt x="24" y="10"/>
                  </a:lnTo>
                  <a:lnTo>
                    <a:pt x="22" y="8"/>
                  </a:lnTo>
                  <a:lnTo>
                    <a:pt x="17" y="6"/>
                  </a:lnTo>
                  <a:lnTo>
                    <a:pt x="17" y="6"/>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0" name="Freeform 40">
              <a:extLst>
                <a:ext uri="{FF2B5EF4-FFF2-40B4-BE49-F238E27FC236}">
                  <a16:creationId xmlns="" xmlns:a16="http://schemas.microsoft.com/office/drawing/2014/main" id="{FDF9CDCF-4E5F-401B-BD70-DA1FCA5EDBD8}"/>
                </a:ext>
              </a:extLst>
            </p:cNvPr>
            <p:cNvSpPr>
              <a:spLocks noEditPoints="1"/>
            </p:cNvSpPr>
            <p:nvPr userDrawn="1"/>
          </p:nvSpPr>
          <p:spPr bwMode="auto">
            <a:xfrm>
              <a:off x="6535738" y="3478213"/>
              <a:ext cx="25400" cy="25400"/>
            </a:xfrm>
            <a:custGeom>
              <a:avLst/>
              <a:gdLst>
                <a:gd name="T0" fmla="*/ 16 w 32"/>
                <a:gd name="T1" fmla="*/ 32 h 32"/>
                <a:gd name="T2" fmla="*/ 16 w 32"/>
                <a:gd name="T3" fmla="*/ 32 h 32"/>
                <a:gd name="T4" fmla="*/ 9 w 32"/>
                <a:gd name="T5" fmla="*/ 31 h 32"/>
                <a:gd name="T6" fmla="*/ 4 w 32"/>
                <a:gd name="T7" fmla="*/ 27 h 32"/>
                <a:gd name="T8" fmla="*/ 1 w 32"/>
                <a:gd name="T9" fmla="*/ 22 h 32"/>
                <a:gd name="T10" fmla="*/ 0 w 32"/>
                <a:gd name="T11" fmla="*/ 16 h 32"/>
                <a:gd name="T12" fmla="*/ 0 w 32"/>
                <a:gd name="T13" fmla="*/ 16 h 32"/>
                <a:gd name="T14" fmla="*/ 1 w 32"/>
                <a:gd name="T15" fmla="*/ 9 h 32"/>
                <a:gd name="T16" fmla="*/ 4 w 32"/>
                <a:gd name="T17" fmla="*/ 4 h 32"/>
                <a:gd name="T18" fmla="*/ 9 w 32"/>
                <a:gd name="T19" fmla="*/ 1 h 32"/>
                <a:gd name="T20" fmla="*/ 16 w 32"/>
                <a:gd name="T21" fmla="*/ 0 h 32"/>
                <a:gd name="T22" fmla="*/ 16 w 32"/>
                <a:gd name="T23" fmla="*/ 0 h 32"/>
                <a:gd name="T24" fmla="*/ 22 w 32"/>
                <a:gd name="T25" fmla="*/ 1 h 32"/>
                <a:gd name="T26" fmla="*/ 27 w 32"/>
                <a:gd name="T27" fmla="*/ 4 h 32"/>
                <a:gd name="T28" fmla="*/ 31 w 32"/>
                <a:gd name="T29" fmla="*/ 9 h 32"/>
                <a:gd name="T30" fmla="*/ 32 w 32"/>
                <a:gd name="T31" fmla="*/ 16 h 32"/>
                <a:gd name="T32" fmla="*/ 32 w 32"/>
                <a:gd name="T33" fmla="*/ 16 h 32"/>
                <a:gd name="T34" fmla="*/ 31 w 32"/>
                <a:gd name="T35" fmla="*/ 22 h 32"/>
                <a:gd name="T36" fmla="*/ 27 w 32"/>
                <a:gd name="T37" fmla="*/ 27 h 32"/>
                <a:gd name="T38" fmla="*/ 22 w 32"/>
                <a:gd name="T39" fmla="*/ 31 h 32"/>
                <a:gd name="T40" fmla="*/ 16 w 32"/>
                <a:gd name="T41" fmla="*/ 32 h 32"/>
                <a:gd name="T42" fmla="*/ 16 w 32"/>
                <a:gd name="T43" fmla="*/ 32 h 32"/>
                <a:gd name="T44" fmla="*/ 16 w 32"/>
                <a:gd name="T45" fmla="*/ 4 h 32"/>
                <a:gd name="T46" fmla="*/ 16 w 32"/>
                <a:gd name="T47" fmla="*/ 4 h 32"/>
                <a:gd name="T48" fmla="*/ 11 w 32"/>
                <a:gd name="T49" fmla="*/ 5 h 32"/>
                <a:gd name="T50" fmla="*/ 8 w 32"/>
                <a:gd name="T51" fmla="*/ 8 h 32"/>
                <a:gd name="T52" fmla="*/ 6 w 32"/>
                <a:gd name="T53" fmla="*/ 11 h 32"/>
                <a:gd name="T54" fmla="*/ 4 w 32"/>
                <a:gd name="T55" fmla="*/ 16 h 32"/>
                <a:gd name="T56" fmla="*/ 4 w 32"/>
                <a:gd name="T57" fmla="*/ 16 h 32"/>
                <a:gd name="T58" fmla="*/ 6 w 32"/>
                <a:gd name="T59" fmla="*/ 19 h 32"/>
                <a:gd name="T60" fmla="*/ 8 w 32"/>
                <a:gd name="T61" fmla="*/ 23 h 32"/>
                <a:gd name="T62" fmla="*/ 11 w 32"/>
                <a:gd name="T63" fmla="*/ 25 h 32"/>
                <a:gd name="T64" fmla="*/ 16 w 32"/>
                <a:gd name="T65" fmla="*/ 26 h 32"/>
                <a:gd name="T66" fmla="*/ 16 w 32"/>
                <a:gd name="T67" fmla="*/ 26 h 32"/>
                <a:gd name="T68" fmla="*/ 19 w 32"/>
                <a:gd name="T69" fmla="*/ 25 h 32"/>
                <a:gd name="T70" fmla="*/ 23 w 32"/>
                <a:gd name="T71" fmla="*/ 23 h 32"/>
                <a:gd name="T72" fmla="*/ 25 w 32"/>
                <a:gd name="T73" fmla="*/ 19 h 32"/>
                <a:gd name="T74" fmla="*/ 26 w 32"/>
                <a:gd name="T75" fmla="*/ 16 h 32"/>
                <a:gd name="T76" fmla="*/ 26 w 32"/>
                <a:gd name="T77" fmla="*/ 16 h 32"/>
                <a:gd name="T78" fmla="*/ 25 w 32"/>
                <a:gd name="T79" fmla="*/ 11 h 32"/>
                <a:gd name="T80" fmla="*/ 23 w 32"/>
                <a:gd name="T81" fmla="*/ 8 h 32"/>
                <a:gd name="T82" fmla="*/ 19 w 32"/>
                <a:gd name="T83" fmla="*/ 5 h 32"/>
                <a:gd name="T84" fmla="*/ 16 w 32"/>
                <a:gd name="T85" fmla="*/ 4 h 32"/>
                <a:gd name="T86" fmla="*/ 16 w 32"/>
                <a:gd name="T87" fmla="*/ 4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2" h="32">
                  <a:moveTo>
                    <a:pt x="16" y="32"/>
                  </a:moveTo>
                  <a:lnTo>
                    <a:pt x="16" y="32"/>
                  </a:lnTo>
                  <a:lnTo>
                    <a:pt x="9" y="31"/>
                  </a:lnTo>
                  <a:lnTo>
                    <a:pt x="4" y="27"/>
                  </a:lnTo>
                  <a:lnTo>
                    <a:pt x="1" y="22"/>
                  </a:lnTo>
                  <a:lnTo>
                    <a:pt x="0" y="16"/>
                  </a:lnTo>
                  <a:lnTo>
                    <a:pt x="0" y="16"/>
                  </a:lnTo>
                  <a:lnTo>
                    <a:pt x="1" y="9"/>
                  </a:lnTo>
                  <a:lnTo>
                    <a:pt x="4" y="4"/>
                  </a:lnTo>
                  <a:lnTo>
                    <a:pt x="9" y="1"/>
                  </a:lnTo>
                  <a:lnTo>
                    <a:pt x="16" y="0"/>
                  </a:lnTo>
                  <a:lnTo>
                    <a:pt x="16" y="0"/>
                  </a:lnTo>
                  <a:lnTo>
                    <a:pt x="22" y="1"/>
                  </a:lnTo>
                  <a:lnTo>
                    <a:pt x="27" y="4"/>
                  </a:lnTo>
                  <a:lnTo>
                    <a:pt x="31" y="9"/>
                  </a:lnTo>
                  <a:lnTo>
                    <a:pt x="32" y="16"/>
                  </a:lnTo>
                  <a:lnTo>
                    <a:pt x="32" y="16"/>
                  </a:lnTo>
                  <a:lnTo>
                    <a:pt x="31" y="22"/>
                  </a:lnTo>
                  <a:lnTo>
                    <a:pt x="27" y="27"/>
                  </a:lnTo>
                  <a:lnTo>
                    <a:pt x="22" y="31"/>
                  </a:lnTo>
                  <a:lnTo>
                    <a:pt x="16" y="32"/>
                  </a:lnTo>
                  <a:lnTo>
                    <a:pt x="16" y="32"/>
                  </a:lnTo>
                  <a:close/>
                  <a:moveTo>
                    <a:pt x="16" y="4"/>
                  </a:moveTo>
                  <a:lnTo>
                    <a:pt x="16" y="4"/>
                  </a:lnTo>
                  <a:lnTo>
                    <a:pt x="11" y="5"/>
                  </a:lnTo>
                  <a:lnTo>
                    <a:pt x="8" y="8"/>
                  </a:lnTo>
                  <a:lnTo>
                    <a:pt x="6" y="11"/>
                  </a:lnTo>
                  <a:lnTo>
                    <a:pt x="4" y="16"/>
                  </a:lnTo>
                  <a:lnTo>
                    <a:pt x="4" y="16"/>
                  </a:lnTo>
                  <a:lnTo>
                    <a:pt x="6" y="19"/>
                  </a:lnTo>
                  <a:lnTo>
                    <a:pt x="8" y="23"/>
                  </a:lnTo>
                  <a:lnTo>
                    <a:pt x="11" y="25"/>
                  </a:lnTo>
                  <a:lnTo>
                    <a:pt x="16" y="26"/>
                  </a:lnTo>
                  <a:lnTo>
                    <a:pt x="16" y="26"/>
                  </a:lnTo>
                  <a:lnTo>
                    <a:pt x="19" y="25"/>
                  </a:lnTo>
                  <a:lnTo>
                    <a:pt x="23" y="23"/>
                  </a:lnTo>
                  <a:lnTo>
                    <a:pt x="25" y="19"/>
                  </a:lnTo>
                  <a:lnTo>
                    <a:pt x="26" y="16"/>
                  </a:lnTo>
                  <a:lnTo>
                    <a:pt x="26" y="16"/>
                  </a:lnTo>
                  <a:lnTo>
                    <a:pt x="25" y="11"/>
                  </a:lnTo>
                  <a:lnTo>
                    <a:pt x="23" y="8"/>
                  </a:lnTo>
                  <a:lnTo>
                    <a:pt x="19" y="5"/>
                  </a:lnTo>
                  <a:lnTo>
                    <a:pt x="16" y="4"/>
                  </a:lnTo>
                  <a:lnTo>
                    <a:pt x="16" y="4"/>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1" name="Freeform 41">
              <a:extLst>
                <a:ext uri="{FF2B5EF4-FFF2-40B4-BE49-F238E27FC236}">
                  <a16:creationId xmlns="" xmlns:a16="http://schemas.microsoft.com/office/drawing/2014/main" id="{1E7399C7-34C8-4EF0-99DC-099C27B7BA2A}"/>
                </a:ext>
              </a:extLst>
            </p:cNvPr>
            <p:cNvSpPr>
              <a:spLocks noEditPoints="1"/>
            </p:cNvSpPr>
            <p:nvPr userDrawn="1"/>
          </p:nvSpPr>
          <p:spPr bwMode="auto">
            <a:xfrm>
              <a:off x="6534151" y="3478213"/>
              <a:ext cx="28575" cy="26988"/>
            </a:xfrm>
            <a:custGeom>
              <a:avLst/>
              <a:gdLst>
                <a:gd name="T0" fmla="*/ 17 w 34"/>
                <a:gd name="T1" fmla="*/ 34 h 34"/>
                <a:gd name="T2" fmla="*/ 10 w 34"/>
                <a:gd name="T3" fmla="*/ 33 h 34"/>
                <a:gd name="T4" fmla="*/ 1 w 34"/>
                <a:gd name="T5" fmla="*/ 23 h 34"/>
                <a:gd name="T6" fmla="*/ 0 w 34"/>
                <a:gd name="T7" fmla="*/ 17 h 34"/>
                <a:gd name="T8" fmla="*/ 0 w 34"/>
                <a:gd name="T9" fmla="*/ 13 h 34"/>
                <a:gd name="T10" fmla="*/ 4 w 34"/>
                <a:gd name="T11" fmla="*/ 4 h 34"/>
                <a:gd name="T12" fmla="*/ 13 w 34"/>
                <a:gd name="T13" fmla="*/ 0 h 34"/>
                <a:gd name="T14" fmla="*/ 17 w 34"/>
                <a:gd name="T15" fmla="*/ 0 h 34"/>
                <a:gd name="T16" fmla="*/ 24 w 34"/>
                <a:gd name="T17" fmla="*/ 1 h 34"/>
                <a:gd name="T18" fmla="*/ 33 w 34"/>
                <a:gd name="T19" fmla="*/ 10 h 34"/>
                <a:gd name="T20" fmla="*/ 34 w 34"/>
                <a:gd name="T21" fmla="*/ 17 h 34"/>
                <a:gd name="T22" fmla="*/ 33 w 34"/>
                <a:gd name="T23" fmla="*/ 20 h 34"/>
                <a:gd name="T24" fmla="*/ 28 w 34"/>
                <a:gd name="T25" fmla="*/ 28 h 34"/>
                <a:gd name="T26" fmla="*/ 20 w 34"/>
                <a:gd name="T27" fmla="*/ 33 h 34"/>
                <a:gd name="T28" fmla="*/ 17 w 34"/>
                <a:gd name="T29" fmla="*/ 34 h 34"/>
                <a:gd name="T30" fmla="*/ 17 w 34"/>
                <a:gd name="T31" fmla="*/ 2 h 34"/>
                <a:gd name="T32" fmla="*/ 5 w 34"/>
                <a:gd name="T33" fmla="*/ 5 h 34"/>
                <a:gd name="T34" fmla="*/ 2 w 34"/>
                <a:gd name="T35" fmla="*/ 17 h 34"/>
                <a:gd name="T36" fmla="*/ 3 w 34"/>
                <a:gd name="T37" fmla="*/ 23 h 34"/>
                <a:gd name="T38" fmla="*/ 11 w 34"/>
                <a:gd name="T39" fmla="*/ 31 h 34"/>
                <a:gd name="T40" fmla="*/ 17 w 34"/>
                <a:gd name="T41" fmla="*/ 32 h 34"/>
                <a:gd name="T42" fmla="*/ 27 w 34"/>
                <a:gd name="T43" fmla="*/ 27 h 34"/>
                <a:gd name="T44" fmla="*/ 32 w 34"/>
                <a:gd name="T45" fmla="*/ 17 h 34"/>
                <a:gd name="T46" fmla="*/ 31 w 34"/>
                <a:gd name="T47" fmla="*/ 11 h 34"/>
                <a:gd name="T48" fmla="*/ 23 w 34"/>
                <a:gd name="T49" fmla="*/ 3 h 34"/>
                <a:gd name="T50" fmla="*/ 17 w 34"/>
                <a:gd name="T51" fmla="*/ 2 h 34"/>
                <a:gd name="T52" fmla="*/ 17 w 34"/>
                <a:gd name="T53" fmla="*/ 28 h 34"/>
                <a:gd name="T54" fmla="*/ 8 w 34"/>
                <a:gd name="T55" fmla="*/ 25 h 34"/>
                <a:gd name="T56" fmla="*/ 4 w 34"/>
                <a:gd name="T57" fmla="*/ 17 h 34"/>
                <a:gd name="T58" fmla="*/ 5 w 34"/>
                <a:gd name="T59" fmla="*/ 12 h 34"/>
                <a:gd name="T60" fmla="*/ 12 w 34"/>
                <a:gd name="T61" fmla="*/ 5 h 34"/>
                <a:gd name="T62" fmla="*/ 17 w 34"/>
                <a:gd name="T63" fmla="*/ 4 h 34"/>
                <a:gd name="T64" fmla="*/ 25 w 34"/>
                <a:gd name="T65" fmla="*/ 8 h 34"/>
                <a:gd name="T66" fmla="*/ 28 w 34"/>
                <a:gd name="T67" fmla="*/ 17 h 34"/>
                <a:gd name="T68" fmla="*/ 27 w 34"/>
                <a:gd name="T69" fmla="*/ 21 h 34"/>
                <a:gd name="T70" fmla="*/ 22 w 34"/>
                <a:gd name="T71" fmla="*/ 27 h 34"/>
                <a:gd name="T72" fmla="*/ 17 w 34"/>
                <a:gd name="T73" fmla="*/ 28 h 34"/>
                <a:gd name="T74" fmla="*/ 17 w 34"/>
                <a:gd name="T75" fmla="*/ 6 h 34"/>
                <a:gd name="T76" fmla="*/ 10 w 34"/>
                <a:gd name="T77" fmla="*/ 10 h 34"/>
                <a:gd name="T78" fmla="*/ 7 w 34"/>
                <a:gd name="T79" fmla="*/ 17 h 34"/>
                <a:gd name="T80" fmla="*/ 8 w 34"/>
                <a:gd name="T81" fmla="*/ 20 h 34"/>
                <a:gd name="T82" fmla="*/ 12 w 34"/>
                <a:gd name="T83" fmla="*/ 25 h 34"/>
                <a:gd name="T84" fmla="*/ 17 w 34"/>
                <a:gd name="T85" fmla="*/ 26 h 34"/>
                <a:gd name="T86" fmla="*/ 24 w 34"/>
                <a:gd name="T87" fmla="*/ 24 h 34"/>
                <a:gd name="T88" fmla="*/ 26 w 34"/>
                <a:gd name="T89" fmla="*/ 17 h 34"/>
                <a:gd name="T90" fmla="*/ 25 w 34"/>
                <a:gd name="T91" fmla="*/ 12 h 34"/>
                <a:gd name="T92" fmla="*/ 20 w 34"/>
                <a:gd name="T93" fmla="*/ 8 h 34"/>
                <a:gd name="T94" fmla="*/ 17 w 34"/>
                <a:gd name="T95" fmla="*/ 6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4" h="34">
                  <a:moveTo>
                    <a:pt x="17" y="34"/>
                  </a:moveTo>
                  <a:lnTo>
                    <a:pt x="17" y="34"/>
                  </a:lnTo>
                  <a:lnTo>
                    <a:pt x="13" y="33"/>
                  </a:lnTo>
                  <a:lnTo>
                    <a:pt x="10" y="33"/>
                  </a:lnTo>
                  <a:lnTo>
                    <a:pt x="4" y="28"/>
                  </a:lnTo>
                  <a:lnTo>
                    <a:pt x="1" y="23"/>
                  </a:lnTo>
                  <a:lnTo>
                    <a:pt x="0" y="20"/>
                  </a:lnTo>
                  <a:lnTo>
                    <a:pt x="0" y="17"/>
                  </a:lnTo>
                  <a:lnTo>
                    <a:pt x="0" y="17"/>
                  </a:lnTo>
                  <a:lnTo>
                    <a:pt x="0" y="13"/>
                  </a:lnTo>
                  <a:lnTo>
                    <a:pt x="1" y="10"/>
                  </a:lnTo>
                  <a:lnTo>
                    <a:pt x="4" y="4"/>
                  </a:lnTo>
                  <a:lnTo>
                    <a:pt x="10" y="1"/>
                  </a:lnTo>
                  <a:lnTo>
                    <a:pt x="13" y="0"/>
                  </a:lnTo>
                  <a:lnTo>
                    <a:pt x="17" y="0"/>
                  </a:lnTo>
                  <a:lnTo>
                    <a:pt x="17" y="0"/>
                  </a:lnTo>
                  <a:lnTo>
                    <a:pt x="20" y="0"/>
                  </a:lnTo>
                  <a:lnTo>
                    <a:pt x="24" y="1"/>
                  </a:lnTo>
                  <a:lnTo>
                    <a:pt x="28" y="4"/>
                  </a:lnTo>
                  <a:lnTo>
                    <a:pt x="33" y="10"/>
                  </a:lnTo>
                  <a:lnTo>
                    <a:pt x="33" y="13"/>
                  </a:lnTo>
                  <a:lnTo>
                    <a:pt x="34" y="17"/>
                  </a:lnTo>
                  <a:lnTo>
                    <a:pt x="34" y="17"/>
                  </a:lnTo>
                  <a:lnTo>
                    <a:pt x="33" y="20"/>
                  </a:lnTo>
                  <a:lnTo>
                    <a:pt x="33" y="23"/>
                  </a:lnTo>
                  <a:lnTo>
                    <a:pt x="28" y="28"/>
                  </a:lnTo>
                  <a:lnTo>
                    <a:pt x="24" y="33"/>
                  </a:lnTo>
                  <a:lnTo>
                    <a:pt x="20" y="33"/>
                  </a:lnTo>
                  <a:lnTo>
                    <a:pt x="17" y="34"/>
                  </a:lnTo>
                  <a:lnTo>
                    <a:pt x="17" y="34"/>
                  </a:lnTo>
                  <a:close/>
                  <a:moveTo>
                    <a:pt x="17" y="2"/>
                  </a:moveTo>
                  <a:lnTo>
                    <a:pt x="17" y="2"/>
                  </a:lnTo>
                  <a:lnTo>
                    <a:pt x="11" y="3"/>
                  </a:lnTo>
                  <a:lnTo>
                    <a:pt x="5" y="5"/>
                  </a:lnTo>
                  <a:lnTo>
                    <a:pt x="3" y="11"/>
                  </a:lnTo>
                  <a:lnTo>
                    <a:pt x="2" y="17"/>
                  </a:lnTo>
                  <a:lnTo>
                    <a:pt x="2" y="17"/>
                  </a:lnTo>
                  <a:lnTo>
                    <a:pt x="3" y="23"/>
                  </a:lnTo>
                  <a:lnTo>
                    <a:pt x="5" y="27"/>
                  </a:lnTo>
                  <a:lnTo>
                    <a:pt x="11" y="31"/>
                  </a:lnTo>
                  <a:lnTo>
                    <a:pt x="17" y="32"/>
                  </a:lnTo>
                  <a:lnTo>
                    <a:pt x="17" y="32"/>
                  </a:lnTo>
                  <a:lnTo>
                    <a:pt x="23" y="31"/>
                  </a:lnTo>
                  <a:lnTo>
                    <a:pt x="27" y="27"/>
                  </a:lnTo>
                  <a:lnTo>
                    <a:pt x="31" y="23"/>
                  </a:lnTo>
                  <a:lnTo>
                    <a:pt x="32" y="17"/>
                  </a:lnTo>
                  <a:lnTo>
                    <a:pt x="32" y="17"/>
                  </a:lnTo>
                  <a:lnTo>
                    <a:pt x="31" y="11"/>
                  </a:lnTo>
                  <a:lnTo>
                    <a:pt x="27" y="5"/>
                  </a:lnTo>
                  <a:lnTo>
                    <a:pt x="23" y="3"/>
                  </a:lnTo>
                  <a:lnTo>
                    <a:pt x="17" y="2"/>
                  </a:lnTo>
                  <a:lnTo>
                    <a:pt x="17" y="2"/>
                  </a:lnTo>
                  <a:close/>
                  <a:moveTo>
                    <a:pt x="17" y="28"/>
                  </a:moveTo>
                  <a:lnTo>
                    <a:pt x="17" y="28"/>
                  </a:lnTo>
                  <a:lnTo>
                    <a:pt x="12" y="27"/>
                  </a:lnTo>
                  <a:lnTo>
                    <a:pt x="8" y="25"/>
                  </a:lnTo>
                  <a:lnTo>
                    <a:pt x="5" y="21"/>
                  </a:lnTo>
                  <a:lnTo>
                    <a:pt x="4" y="17"/>
                  </a:lnTo>
                  <a:lnTo>
                    <a:pt x="4" y="17"/>
                  </a:lnTo>
                  <a:lnTo>
                    <a:pt x="5" y="12"/>
                  </a:lnTo>
                  <a:lnTo>
                    <a:pt x="8" y="8"/>
                  </a:lnTo>
                  <a:lnTo>
                    <a:pt x="12" y="5"/>
                  </a:lnTo>
                  <a:lnTo>
                    <a:pt x="17" y="4"/>
                  </a:lnTo>
                  <a:lnTo>
                    <a:pt x="17" y="4"/>
                  </a:lnTo>
                  <a:lnTo>
                    <a:pt x="22" y="5"/>
                  </a:lnTo>
                  <a:lnTo>
                    <a:pt x="25" y="8"/>
                  </a:lnTo>
                  <a:lnTo>
                    <a:pt x="27" y="12"/>
                  </a:lnTo>
                  <a:lnTo>
                    <a:pt x="28" y="17"/>
                  </a:lnTo>
                  <a:lnTo>
                    <a:pt x="28" y="17"/>
                  </a:lnTo>
                  <a:lnTo>
                    <a:pt x="27" y="21"/>
                  </a:lnTo>
                  <a:lnTo>
                    <a:pt x="25" y="25"/>
                  </a:lnTo>
                  <a:lnTo>
                    <a:pt x="22" y="27"/>
                  </a:lnTo>
                  <a:lnTo>
                    <a:pt x="17" y="28"/>
                  </a:lnTo>
                  <a:lnTo>
                    <a:pt x="17" y="28"/>
                  </a:lnTo>
                  <a:close/>
                  <a:moveTo>
                    <a:pt x="17" y="6"/>
                  </a:moveTo>
                  <a:lnTo>
                    <a:pt x="17" y="6"/>
                  </a:lnTo>
                  <a:lnTo>
                    <a:pt x="12" y="8"/>
                  </a:lnTo>
                  <a:lnTo>
                    <a:pt x="10" y="10"/>
                  </a:lnTo>
                  <a:lnTo>
                    <a:pt x="8" y="12"/>
                  </a:lnTo>
                  <a:lnTo>
                    <a:pt x="7" y="17"/>
                  </a:lnTo>
                  <a:lnTo>
                    <a:pt x="7" y="17"/>
                  </a:lnTo>
                  <a:lnTo>
                    <a:pt x="8" y="20"/>
                  </a:lnTo>
                  <a:lnTo>
                    <a:pt x="10" y="24"/>
                  </a:lnTo>
                  <a:lnTo>
                    <a:pt x="12" y="25"/>
                  </a:lnTo>
                  <a:lnTo>
                    <a:pt x="17" y="26"/>
                  </a:lnTo>
                  <a:lnTo>
                    <a:pt x="17" y="26"/>
                  </a:lnTo>
                  <a:lnTo>
                    <a:pt x="20" y="25"/>
                  </a:lnTo>
                  <a:lnTo>
                    <a:pt x="24" y="24"/>
                  </a:lnTo>
                  <a:lnTo>
                    <a:pt x="25" y="20"/>
                  </a:lnTo>
                  <a:lnTo>
                    <a:pt x="26" y="17"/>
                  </a:lnTo>
                  <a:lnTo>
                    <a:pt x="26" y="17"/>
                  </a:lnTo>
                  <a:lnTo>
                    <a:pt x="25" y="12"/>
                  </a:lnTo>
                  <a:lnTo>
                    <a:pt x="24" y="10"/>
                  </a:lnTo>
                  <a:lnTo>
                    <a:pt x="20" y="8"/>
                  </a:lnTo>
                  <a:lnTo>
                    <a:pt x="17" y="6"/>
                  </a:lnTo>
                  <a:lnTo>
                    <a:pt x="17" y="6"/>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2" name="Freeform 42">
              <a:extLst>
                <a:ext uri="{FF2B5EF4-FFF2-40B4-BE49-F238E27FC236}">
                  <a16:creationId xmlns="" xmlns:a16="http://schemas.microsoft.com/office/drawing/2014/main" id="{771C2CEF-C23E-43D7-92EE-2D0A2021ABB4}"/>
                </a:ext>
              </a:extLst>
            </p:cNvPr>
            <p:cNvSpPr>
              <a:spLocks noEditPoints="1"/>
            </p:cNvSpPr>
            <p:nvPr userDrawn="1"/>
          </p:nvSpPr>
          <p:spPr bwMode="auto">
            <a:xfrm>
              <a:off x="6564313" y="3478213"/>
              <a:ext cx="25400" cy="25400"/>
            </a:xfrm>
            <a:custGeom>
              <a:avLst/>
              <a:gdLst>
                <a:gd name="T0" fmla="*/ 16 w 32"/>
                <a:gd name="T1" fmla="*/ 32 h 32"/>
                <a:gd name="T2" fmla="*/ 16 w 32"/>
                <a:gd name="T3" fmla="*/ 32 h 32"/>
                <a:gd name="T4" fmla="*/ 9 w 32"/>
                <a:gd name="T5" fmla="*/ 31 h 32"/>
                <a:gd name="T6" fmla="*/ 4 w 32"/>
                <a:gd name="T7" fmla="*/ 27 h 32"/>
                <a:gd name="T8" fmla="*/ 1 w 32"/>
                <a:gd name="T9" fmla="*/ 22 h 32"/>
                <a:gd name="T10" fmla="*/ 0 w 32"/>
                <a:gd name="T11" fmla="*/ 16 h 32"/>
                <a:gd name="T12" fmla="*/ 0 w 32"/>
                <a:gd name="T13" fmla="*/ 16 h 32"/>
                <a:gd name="T14" fmla="*/ 1 w 32"/>
                <a:gd name="T15" fmla="*/ 9 h 32"/>
                <a:gd name="T16" fmla="*/ 4 w 32"/>
                <a:gd name="T17" fmla="*/ 4 h 32"/>
                <a:gd name="T18" fmla="*/ 9 w 32"/>
                <a:gd name="T19" fmla="*/ 1 h 32"/>
                <a:gd name="T20" fmla="*/ 16 w 32"/>
                <a:gd name="T21" fmla="*/ 0 h 32"/>
                <a:gd name="T22" fmla="*/ 16 w 32"/>
                <a:gd name="T23" fmla="*/ 0 h 32"/>
                <a:gd name="T24" fmla="*/ 21 w 32"/>
                <a:gd name="T25" fmla="*/ 1 h 32"/>
                <a:gd name="T26" fmla="*/ 27 w 32"/>
                <a:gd name="T27" fmla="*/ 4 h 32"/>
                <a:gd name="T28" fmla="*/ 31 w 32"/>
                <a:gd name="T29" fmla="*/ 9 h 32"/>
                <a:gd name="T30" fmla="*/ 32 w 32"/>
                <a:gd name="T31" fmla="*/ 16 h 32"/>
                <a:gd name="T32" fmla="*/ 32 w 32"/>
                <a:gd name="T33" fmla="*/ 16 h 32"/>
                <a:gd name="T34" fmla="*/ 31 w 32"/>
                <a:gd name="T35" fmla="*/ 22 h 32"/>
                <a:gd name="T36" fmla="*/ 27 w 32"/>
                <a:gd name="T37" fmla="*/ 27 h 32"/>
                <a:gd name="T38" fmla="*/ 21 w 32"/>
                <a:gd name="T39" fmla="*/ 31 h 32"/>
                <a:gd name="T40" fmla="*/ 16 w 32"/>
                <a:gd name="T41" fmla="*/ 32 h 32"/>
                <a:gd name="T42" fmla="*/ 16 w 32"/>
                <a:gd name="T43" fmla="*/ 32 h 32"/>
                <a:gd name="T44" fmla="*/ 16 w 32"/>
                <a:gd name="T45" fmla="*/ 4 h 32"/>
                <a:gd name="T46" fmla="*/ 16 w 32"/>
                <a:gd name="T47" fmla="*/ 4 h 32"/>
                <a:gd name="T48" fmla="*/ 11 w 32"/>
                <a:gd name="T49" fmla="*/ 5 h 32"/>
                <a:gd name="T50" fmla="*/ 8 w 32"/>
                <a:gd name="T51" fmla="*/ 8 h 32"/>
                <a:gd name="T52" fmla="*/ 5 w 32"/>
                <a:gd name="T53" fmla="*/ 11 h 32"/>
                <a:gd name="T54" fmla="*/ 5 w 32"/>
                <a:gd name="T55" fmla="*/ 16 h 32"/>
                <a:gd name="T56" fmla="*/ 5 w 32"/>
                <a:gd name="T57" fmla="*/ 16 h 32"/>
                <a:gd name="T58" fmla="*/ 5 w 32"/>
                <a:gd name="T59" fmla="*/ 19 h 32"/>
                <a:gd name="T60" fmla="*/ 8 w 32"/>
                <a:gd name="T61" fmla="*/ 23 h 32"/>
                <a:gd name="T62" fmla="*/ 11 w 32"/>
                <a:gd name="T63" fmla="*/ 25 h 32"/>
                <a:gd name="T64" fmla="*/ 16 w 32"/>
                <a:gd name="T65" fmla="*/ 26 h 32"/>
                <a:gd name="T66" fmla="*/ 16 w 32"/>
                <a:gd name="T67" fmla="*/ 26 h 32"/>
                <a:gd name="T68" fmla="*/ 20 w 32"/>
                <a:gd name="T69" fmla="*/ 25 h 32"/>
                <a:gd name="T70" fmla="*/ 24 w 32"/>
                <a:gd name="T71" fmla="*/ 23 h 32"/>
                <a:gd name="T72" fmla="*/ 26 w 32"/>
                <a:gd name="T73" fmla="*/ 19 h 32"/>
                <a:gd name="T74" fmla="*/ 26 w 32"/>
                <a:gd name="T75" fmla="*/ 16 h 32"/>
                <a:gd name="T76" fmla="*/ 26 w 32"/>
                <a:gd name="T77" fmla="*/ 16 h 32"/>
                <a:gd name="T78" fmla="*/ 26 w 32"/>
                <a:gd name="T79" fmla="*/ 11 h 32"/>
                <a:gd name="T80" fmla="*/ 24 w 32"/>
                <a:gd name="T81" fmla="*/ 8 h 32"/>
                <a:gd name="T82" fmla="*/ 20 w 32"/>
                <a:gd name="T83" fmla="*/ 5 h 32"/>
                <a:gd name="T84" fmla="*/ 16 w 32"/>
                <a:gd name="T85" fmla="*/ 4 h 32"/>
                <a:gd name="T86" fmla="*/ 16 w 32"/>
                <a:gd name="T87" fmla="*/ 4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2" h="32">
                  <a:moveTo>
                    <a:pt x="16" y="32"/>
                  </a:moveTo>
                  <a:lnTo>
                    <a:pt x="16" y="32"/>
                  </a:lnTo>
                  <a:lnTo>
                    <a:pt x="9" y="31"/>
                  </a:lnTo>
                  <a:lnTo>
                    <a:pt x="4" y="27"/>
                  </a:lnTo>
                  <a:lnTo>
                    <a:pt x="1" y="22"/>
                  </a:lnTo>
                  <a:lnTo>
                    <a:pt x="0" y="16"/>
                  </a:lnTo>
                  <a:lnTo>
                    <a:pt x="0" y="16"/>
                  </a:lnTo>
                  <a:lnTo>
                    <a:pt x="1" y="9"/>
                  </a:lnTo>
                  <a:lnTo>
                    <a:pt x="4" y="4"/>
                  </a:lnTo>
                  <a:lnTo>
                    <a:pt x="9" y="1"/>
                  </a:lnTo>
                  <a:lnTo>
                    <a:pt x="16" y="0"/>
                  </a:lnTo>
                  <a:lnTo>
                    <a:pt x="16" y="0"/>
                  </a:lnTo>
                  <a:lnTo>
                    <a:pt x="21" y="1"/>
                  </a:lnTo>
                  <a:lnTo>
                    <a:pt x="27" y="4"/>
                  </a:lnTo>
                  <a:lnTo>
                    <a:pt x="31" y="9"/>
                  </a:lnTo>
                  <a:lnTo>
                    <a:pt x="32" y="16"/>
                  </a:lnTo>
                  <a:lnTo>
                    <a:pt x="32" y="16"/>
                  </a:lnTo>
                  <a:lnTo>
                    <a:pt x="31" y="22"/>
                  </a:lnTo>
                  <a:lnTo>
                    <a:pt x="27" y="27"/>
                  </a:lnTo>
                  <a:lnTo>
                    <a:pt x="21" y="31"/>
                  </a:lnTo>
                  <a:lnTo>
                    <a:pt x="16" y="32"/>
                  </a:lnTo>
                  <a:lnTo>
                    <a:pt x="16" y="32"/>
                  </a:lnTo>
                  <a:close/>
                  <a:moveTo>
                    <a:pt x="16" y="4"/>
                  </a:moveTo>
                  <a:lnTo>
                    <a:pt x="16" y="4"/>
                  </a:lnTo>
                  <a:lnTo>
                    <a:pt x="11" y="5"/>
                  </a:lnTo>
                  <a:lnTo>
                    <a:pt x="8" y="8"/>
                  </a:lnTo>
                  <a:lnTo>
                    <a:pt x="5" y="11"/>
                  </a:lnTo>
                  <a:lnTo>
                    <a:pt x="5" y="16"/>
                  </a:lnTo>
                  <a:lnTo>
                    <a:pt x="5" y="16"/>
                  </a:lnTo>
                  <a:lnTo>
                    <a:pt x="5" y="19"/>
                  </a:lnTo>
                  <a:lnTo>
                    <a:pt x="8" y="23"/>
                  </a:lnTo>
                  <a:lnTo>
                    <a:pt x="11" y="25"/>
                  </a:lnTo>
                  <a:lnTo>
                    <a:pt x="16" y="26"/>
                  </a:lnTo>
                  <a:lnTo>
                    <a:pt x="16" y="26"/>
                  </a:lnTo>
                  <a:lnTo>
                    <a:pt x="20" y="25"/>
                  </a:lnTo>
                  <a:lnTo>
                    <a:pt x="24" y="23"/>
                  </a:lnTo>
                  <a:lnTo>
                    <a:pt x="26" y="19"/>
                  </a:lnTo>
                  <a:lnTo>
                    <a:pt x="26" y="16"/>
                  </a:lnTo>
                  <a:lnTo>
                    <a:pt x="26" y="16"/>
                  </a:lnTo>
                  <a:lnTo>
                    <a:pt x="26" y="11"/>
                  </a:lnTo>
                  <a:lnTo>
                    <a:pt x="24" y="8"/>
                  </a:lnTo>
                  <a:lnTo>
                    <a:pt x="20" y="5"/>
                  </a:lnTo>
                  <a:lnTo>
                    <a:pt x="16" y="4"/>
                  </a:lnTo>
                  <a:lnTo>
                    <a:pt x="16" y="4"/>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3" name="Freeform 43">
              <a:extLst>
                <a:ext uri="{FF2B5EF4-FFF2-40B4-BE49-F238E27FC236}">
                  <a16:creationId xmlns="" xmlns:a16="http://schemas.microsoft.com/office/drawing/2014/main" id="{DACAF7B3-56EA-4575-B21E-9271AD9DD4C2}"/>
                </a:ext>
              </a:extLst>
            </p:cNvPr>
            <p:cNvSpPr>
              <a:spLocks noEditPoints="1"/>
            </p:cNvSpPr>
            <p:nvPr userDrawn="1"/>
          </p:nvSpPr>
          <p:spPr bwMode="auto">
            <a:xfrm>
              <a:off x="6562726" y="3478213"/>
              <a:ext cx="26988" cy="26988"/>
            </a:xfrm>
            <a:custGeom>
              <a:avLst/>
              <a:gdLst>
                <a:gd name="T0" fmla="*/ 18 w 35"/>
                <a:gd name="T1" fmla="*/ 34 h 34"/>
                <a:gd name="T2" fmla="*/ 11 w 35"/>
                <a:gd name="T3" fmla="*/ 33 h 34"/>
                <a:gd name="T4" fmla="*/ 2 w 35"/>
                <a:gd name="T5" fmla="*/ 23 h 34"/>
                <a:gd name="T6" fmla="*/ 0 w 35"/>
                <a:gd name="T7" fmla="*/ 17 h 34"/>
                <a:gd name="T8" fmla="*/ 0 w 35"/>
                <a:gd name="T9" fmla="*/ 13 h 34"/>
                <a:gd name="T10" fmla="*/ 5 w 35"/>
                <a:gd name="T11" fmla="*/ 4 h 34"/>
                <a:gd name="T12" fmla="*/ 14 w 35"/>
                <a:gd name="T13" fmla="*/ 0 h 34"/>
                <a:gd name="T14" fmla="*/ 18 w 35"/>
                <a:gd name="T15" fmla="*/ 0 h 34"/>
                <a:gd name="T16" fmla="*/ 25 w 35"/>
                <a:gd name="T17" fmla="*/ 1 h 34"/>
                <a:gd name="T18" fmla="*/ 34 w 35"/>
                <a:gd name="T19" fmla="*/ 10 h 34"/>
                <a:gd name="T20" fmla="*/ 35 w 35"/>
                <a:gd name="T21" fmla="*/ 17 h 34"/>
                <a:gd name="T22" fmla="*/ 35 w 35"/>
                <a:gd name="T23" fmla="*/ 20 h 34"/>
                <a:gd name="T24" fmla="*/ 30 w 35"/>
                <a:gd name="T25" fmla="*/ 28 h 34"/>
                <a:gd name="T26" fmla="*/ 21 w 35"/>
                <a:gd name="T27" fmla="*/ 33 h 34"/>
                <a:gd name="T28" fmla="*/ 18 w 35"/>
                <a:gd name="T29" fmla="*/ 34 h 34"/>
                <a:gd name="T30" fmla="*/ 18 w 35"/>
                <a:gd name="T31" fmla="*/ 2 h 34"/>
                <a:gd name="T32" fmla="*/ 7 w 35"/>
                <a:gd name="T33" fmla="*/ 5 h 34"/>
                <a:gd name="T34" fmla="*/ 3 w 35"/>
                <a:gd name="T35" fmla="*/ 17 h 34"/>
                <a:gd name="T36" fmla="*/ 4 w 35"/>
                <a:gd name="T37" fmla="*/ 23 h 34"/>
                <a:gd name="T38" fmla="*/ 12 w 35"/>
                <a:gd name="T39" fmla="*/ 31 h 34"/>
                <a:gd name="T40" fmla="*/ 18 w 35"/>
                <a:gd name="T41" fmla="*/ 32 h 34"/>
                <a:gd name="T42" fmla="*/ 28 w 35"/>
                <a:gd name="T43" fmla="*/ 27 h 34"/>
                <a:gd name="T44" fmla="*/ 33 w 35"/>
                <a:gd name="T45" fmla="*/ 17 h 34"/>
                <a:gd name="T46" fmla="*/ 31 w 35"/>
                <a:gd name="T47" fmla="*/ 11 h 34"/>
                <a:gd name="T48" fmla="*/ 23 w 35"/>
                <a:gd name="T49" fmla="*/ 3 h 34"/>
                <a:gd name="T50" fmla="*/ 18 w 35"/>
                <a:gd name="T51" fmla="*/ 2 h 34"/>
                <a:gd name="T52" fmla="*/ 18 w 35"/>
                <a:gd name="T53" fmla="*/ 28 h 34"/>
                <a:gd name="T54" fmla="*/ 10 w 35"/>
                <a:gd name="T55" fmla="*/ 25 h 34"/>
                <a:gd name="T56" fmla="*/ 6 w 35"/>
                <a:gd name="T57" fmla="*/ 17 h 34"/>
                <a:gd name="T58" fmla="*/ 6 w 35"/>
                <a:gd name="T59" fmla="*/ 12 h 34"/>
                <a:gd name="T60" fmla="*/ 13 w 35"/>
                <a:gd name="T61" fmla="*/ 5 h 34"/>
                <a:gd name="T62" fmla="*/ 18 w 35"/>
                <a:gd name="T63" fmla="*/ 4 h 34"/>
                <a:gd name="T64" fmla="*/ 26 w 35"/>
                <a:gd name="T65" fmla="*/ 8 h 34"/>
                <a:gd name="T66" fmla="*/ 29 w 35"/>
                <a:gd name="T67" fmla="*/ 17 h 34"/>
                <a:gd name="T68" fmla="*/ 29 w 35"/>
                <a:gd name="T69" fmla="*/ 21 h 34"/>
                <a:gd name="T70" fmla="*/ 22 w 35"/>
                <a:gd name="T71" fmla="*/ 27 h 34"/>
                <a:gd name="T72" fmla="*/ 18 w 35"/>
                <a:gd name="T73" fmla="*/ 28 h 34"/>
                <a:gd name="T74" fmla="*/ 18 w 35"/>
                <a:gd name="T75" fmla="*/ 6 h 34"/>
                <a:gd name="T76" fmla="*/ 11 w 35"/>
                <a:gd name="T77" fmla="*/ 10 h 34"/>
                <a:gd name="T78" fmla="*/ 8 w 35"/>
                <a:gd name="T79" fmla="*/ 17 h 34"/>
                <a:gd name="T80" fmla="*/ 8 w 35"/>
                <a:gd name="T81" fmla="*/ 20 h 34"/>
                <a:gd name="T82" fmla="*/ 14 w 35"/>
                <a:gd name="T83" fmla="*/ 25 h 34"/>
                <a:gd name="T84" fmla="*/ 18 w 35"/>
                <a:gd name="T85" fmla="*/ 26 h 34"/>
                <a:gd name="T86" fmla="*/ 25 w 35"/>
                <a:gd name="T87" fmla="*/ 24 h 34"/>
                <a:gd name="T88" fmla="*/ 27 w 35"/>
                <a:gd name="T89" fmla="*/ 17 h 34"/>
                <a:gd name="T90" fmla="*/ 27 w 35"/>
                <a:gd name="T91" fmla="*/ 12 h 34"/>
                <a:gd name="T92" fmla="*/ 21 w 35"/>
                <a:gd name="T93" fmla="*/ 8 h 34"/>
                <a:gd name="T94" fmla="*/ 18 w 35"/>
                <a:gd name="T95" fmla="*/ 6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5" h="34">
                  <a:moveTo>
                    <a:pt x="18" y="34"/>
                  </a:moveTo>
                  <a:lnTo>
                    <a:pt x="18" y="34"/>
                  </a:lnTo>
                  <a:lnTo>
                    <a:pt x="14" y="33"/>
                  </a:lnTo>
                  <a:lnTo>
                    <a:pt x="11" y="33"/>
                  </a:lnTo>
                  <a:lnTo>
                    <a:pt x="5" y="28"/>
                  </a:lnTo>
                  <a:lnTo>
                    <a:pt x="2" y="23"/>
                  </a:lnTo>
                  <a:lnTo>
                    <a:pt x="0" y="20"/>
                  </a:lnTo>
                  <a:lnTo>
                    <a:pt x="0" y="17"/>
                  </a:lnTo>
                  <a:lnTo>
                    <a:pt x="0" y="17"/>
                  </a:lnTo>
                  <a:lnTo>
                    <a:pt x="0" y="13"/>
                  </a:lnTo>
                  <a:lnTo>
                    <a:pt x="2" y="10"/>
                  </a:lnTo>
                  <a:lnTo>
                    <a:pt x="5" y="4"/>
                  </a:lnTo>
                  <a:lnTo>
                    <a:pt x="11" y="1"/>
                  </a:lnTo>
                  <a:lnTo>
                    <a:pt x="14" y="0"/>
                  </a:lnTo>
                  <a:lnTo>
                    <a:pt x="18" y="0"/>
                  </a:lnTo>
                  <a:lnTo>
                    <a:pt x="18" y="0"/>
                  </a:lnTo>
                  <a:lnTo>
                    <a:pt x="21" y="0"/>
                  </a:lnTo>
                  <a:lnTo>
                    <a:pt x="25" y="1"/>
                  </a:lnTo>
                  <a:lnTo>
                    <a:pt x="30" y="4"/>
                  </a:lnTo>
                  <a:lnTo>
                    <a:pt x="34" y="10"/>
                  </a:lnTo>
                  <a:lnTo>
                    <a:pt x="35" y="13"/>
                  </a:lnTo>
                  <a:lnTo>
                    <a:pt x="35" y="17"/>
                  </a:lnTo>
                  <a:lnTo>
                    <a:pt x="35" y="17"/>
                  </a:lnTo>
                  <a:lnTo>
                    <a:pt x="35" y="20"/>
                  </a:lnTo>
                  <a:lnTo>
                    <a:pt x="34" y="23"/>
                  </a:lnTo>
                  <a:lnTo>
                    <a:pt x="30" y="28"/>
                  </a:lnTo>
                  <a:lnTo>
                    <a:pt x="25" y="33"/>
                  </a:lnTo>
                  <a:lnTo>
                    <a:pt x="21" y="33"/>
                  </a:lnTo>
                  <a:lnTo>
                    <a:pt x="18" y="34"/>
                  </a:lnTo>
                  <a:lnTo>
                    <a:pt x="18" y="34"/>
                  </a:lnTo>
                  <a:close/>
                  <a:moveTo>
                    <a:pt x="18" y="2"/>
                  </a:moveTo>
                  <a:lnTo>
                    <a:pt x="18" y="2"/>
                  </a:lnTo>
                  <a:lnTo>
                    <a:pt x="12" y="3"/>
                  </a:lnTo>
                  <a:lnTo>
                    <a:pt x="7" y="5"/>
                  </a:lnTo>
                  <a:lnTo>
                    <a:pt x="4" y="11"/>
                  </a:lnTo>
                  <a:lnTo>
                    <a:pt x="3" y="17"/>
                  </a:lnTo>
                  <a:lnTo>
                    <a:pt x="3" y="17"/>
                  </a:lnTo>
                  <a:lnTo>
                    <a:pt x="4" y="23"/>
                  </a:lnTo>
                  <a:lnTo>
                    <a:pt x="7" y="27"/>
                  </a:lnTo>
                  <a:lnTo>
                    <a:pt x="12" y="31"/>
                  </a:lnTo>
                  <a:lnTo>
                    <a:pt x="18" y="32"/>
                  </a:lnTo>
                  <a:lnTo>
                    <a:pt x="18" y="32"/>
                  </a:lnTo>
                  <a:lnTo>
                    <a:pt x="23" y="31"/>
                  </a:lnTo>
                  <a:lnTo>
                    <a:pt x="28" y="27"/>
                  </a:lnTo>
                  <a:lnTo>
                    <a:pt x="31" y="23"/>
                  </a:lnTo>
                  <a:lnTo>
                    <a:pt x="33" y="17"/>
                  </a:lnTo>
                  <a:lnTo>
                    <a:pt x="33" y="17"/>
                  </a:lnTo>
                  <a:lnTo>
                    <a:pt x="31" y="11"/>
                  </a:lnTo>
                  <a:lnTo>
                    <a:pt x="28" y="5"/>
                  </a:lnTo>
                  <a:lnTo>
                    <a:pt x="23" y="3"/>
                  </a:lnTo>
                  <a:lnTo>
                    <a:pt x="18" y="2"/>
                  </a:lnTo>
                  <a:lnTo>
                    <a:pt x="18" y="2"/>
                  </a:lnTo>
                  <a:close/>
                  <a:moveTo>
                    <a:pt x="18" y="28"/>
                  </a:moveTo>
                  <a:lnTo>
                    <a:pt x="18" y="28"/>
                  </a:lnTo>
                  <a:lnTo>
                    <a:pt x="13" y="27"/>
                  </a:lnTo>
                  <a:lnTo>
                    <a:pt x="10" y="25"/>
                  </a:lnTo>
                  <a:lnTo>
                    <a:pt x="6" y="21"/>
                  </a:lnTo>
                  <a:lnTo>
                    <a:pt x="6" y="17"/>
                  </a:lnTo>
                  <a:lnTo>
                    <a:pt x="6" y="17"/>
                  </a:lnTo>
                  <a:lnTo>
                    <a:pt x="6" y="12"/>
                  </a:lnTo>
                  <a:lnTo>
                    <a:pt x="10" y="8"/>
                  </a:lnTo>
                  <a:lnTo>
                    <a:pt x="13" y="5"/>
                  </a:lnTo>
                  <a:lnTo>
                    <a:pt x="18" y="4"/>
                  </a:lnTo>
                  <a:lnTo>
                    <a:pt x="18" y="4"/>
                  </a:lnTo>
                  <a:lnTo>
                    <a:pt x="22" y="5"/>
                  </a:lnTo>
                  <a:lnTo>
                    <a:pt x="26" y="8"/>
                  </a:lnTo>
                  <a:lnTo>
                    <a:pt x="29" y="12"/>
                  </a:lnTo>
                  <a:lnTo>
                    <a:pt x="29" y="17"/>
                  </a:lnTo>
                  <a:lnTo>
                    <a:pt x="29" y="17"/>
                  </a:lnTo>
                  <a:lnTo>
                    <a:pt x="29" y="21"/>
                  </a:lnTo>
                  <a:lnTo>
                    <a:pt x="26" y="25"/>
                  </a:lnTo>
                  <a:lnTo>
                    <a:pt x="22" y="27"/>
                  </a:lnTo>
                  <a:lnTo>
                    <a:pt x="18" y="28"/>
                  </a:lnTo>
                  <a:lnTo>
                    <a:pt x="18" y="28"/>
                  </a:lnTo>
                  <a:close/>
                  <a:moveTo>
                    <a:pt x="18" y="6"/>
                  </a:moveTo>
                  <a:lnTo>
                    <a:pt x="18" y="6"/>
                  </a:lnTo>
                  <a:lnTo>
                    <a:pt x="14" y="8"/>
                  </a:lnTo>
                  <a:lnTo>
                    <a:pt x="11" y="10"/>
                  </a:lnTo>
                  <a:lnTo>
                    <a:pt x="8" y="12"/>
                  </a:lnTo>
                  <a:lnTo>
                    <a:pt x="8" y="17"/>
                  </a:lnTo>
                  <a:lnTo>
                    <a:pt x="8" y="17"/>
                  </a:lnTo>
                  <a:lnTo>
                    <a:pt x="8" y="20"/>
                  </a:lnTo>
                  <a:lnTo>
                    <a:pt x="11" y="24"/>
                  </a:lnTo>
                  <a:lnTo>
                    <a:pt x="14" y="25"/>
                  </a:lnTo>
                  <a:lnTo>
                    <a:pt x="18" y="26"/>
                  </a:lnTo>
                  <a:lnTo>
                    <a:pt x="18" y="26"/>
                  </a:lnTo>
                  <a:lnTo>
                    <a:pt x="21" y="25"/>
                  </a:lnTo>
                  <a:lnTo>
                    <a:pt x="25" y="24"/>
                  </a:lnTo>
                  <a:lnTo>
                    <a:pt x="27" y="20"/>
                  </a:lnTo>
                  <a:lnTo>
                    <a:pt x="27" y="17"/>
                  </a:lnTo>
                  <a:lnTo>
                    <a:pt x="27" y="17"/>
                  </a:lnTo>
                  <a:lnTo>
                    <a:pt x="27" y="12"/>
                  </a:lnTo>
                  <a:lnTo>
                    <a:pt x="25" y="10"/>
                  </a:lnTo>
                  <a:lnTo>
                    <a:pt x="21" y="8"/>
                  </a:lnTo>
                  <a:lnTo>
                    <a:pt x="18" y="6"/>
                  </a:lnTo>
                  <a:lnTo>
                    <a:pt x="18" y="6"/>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4" name="Freeform 44">
              <a:extLst>
                <a:ext uri="{FF2B5EF4-FFF2-40B4-BE49-F238E27FC236}">
                  <a16:creationId xmlns="" xmlns:a16="http://schemas.microsoft.com/office/drawing/2014/main" id="{E40A33CF-3FFE-4E13-92CB-06EF8877BE06}"/>
                </a:ext>
              </a:extLst>
            </p:cNvPr>
            <p:cNvSpPr>
              <a:spLocks/>
            </p:cNvSpPr>
            <p:nvPr userDrawn="1"/>
          </p:nvSpPr>
          <p:spPr bwMode="auto">
            <a:xfrm>
              <a:off x="6340476" y="3478213"/>
              <a:ext cx="0" cy="19050"/>
            </a:xfrm>
            <a:custGeom>
              <a:avLst/>
              <a:gdLst>
                <a:gd name="T0" fmla="*/ 1 w 1"/>
                <a:gd name="T1" fmla="*/ 23 h 23"/>
                <a:gd name="T2" fmla="*/ 1 w 1"/>
                <a:gd name="T3" fmla="*/ 23 h 23"/>
                <a:gd name="T4" fmla="*/ 0 w 1"/>
                <a:gd name="T5" fmla="*/ 23 h 23"/>
                <a:gd name="T6" fmla="*/ 0 w 1"/>
                <a:gd name="T7" fmla="*/ 1 h 23"/>
                <a:gd name="T8" fmla="*/ 0 w 1"/>
                <a:gd name="T9" fmla="*/ 1 h 23"/>
                <a:gd name="T10" fmla="*/ 1 w 1"/>
                <a:gd name="T11" fmla="*/ 0 h 23"/>
                <a:gd name="T12" fmla="*/ 1 w 1"/>
                <a:gd name="T13" fmla="*/ 0 h 23"/>
                <a:gd name="T14" fmla="*/ 1 w 1"/>
                <a:gd name="T15" fmla="*/ 1 h 23"/>
                <a:gd name="T16" fmla="*/ 1 w 1"/>
                <a:gd name="T17" fmla="*/ 23 h 23"/>
                <a:gd name="T18" fmla="*/ 1 w 1"/>
                <a:gd name="T19" fmla="*/ 23 h 23"/>
                <a:gd name="T20" fmla="*/ 1 w 1"/>
                <a:gd name="T21" fmla="*/ 23 h 23"/>
                <a:gd name="T22" fmla="*/ 1 w 1"/>
                <a:gd name="T2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 h="23">
                  <a:moveTo>
                    <a:pt x="1" y="23"/>
                  </a:moveTo>
                  <a:lnTo>
                    <a:pt x="1" y="23"/>
                  </a:lnTo>
                  <a:lnTo>
                    <a:pt x="0" y="23"/>
                  </a:lnTo>
                  <a:lnTo>
                    <a:pt x="0" y="1"/>
                  </a:lnTo>
                  <a:lnTo>
                    <a:pt x="0" y="1"/>
                  </a:lnTo>
                  <a:lnTo>
                    <a:pt x="1" y="0"/>
                  </a:lnTo>
                  <a:lnTo>
                    <a:pt x="1" y="0"/>
                  </a:lnTo>
                  <a:lnTo>
                    <a:pt x="1" y="1"/>
                  </a:lnTo>
                  <a:lnTo>
                    <a:pt x="1" y="23"/>
                  </a:lnTo>
                  <a:lnTo>
                    <a:pt x="1" y="23"/>
                  </a:lnTo>
                  <a:lnTo>
                    <a:pt x="1" y="23"/>
                  </a:lnTo>
                  <a:lnTo>
                    <a:pt x="1" y="23"/>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5" name="Freeform 45">
              <a:extLst>
                <a:ext uri="{FF2B5EF4-FFF2-40B4-BE49-F238E27FC236}">
                  <a16:creationId xmlns="" xmlns:a16="http://schemas.microsoft.com/office/drawing/2014/main" id="{3F0BC643-1453-4F2A-BFB8-2E18E3EFAF81}"/>
                </a:ext>
              </a:extLst>
            </p:cNvPr>
            <p:cNvSpPr>
              <a:spLocks/>
            </p:cNvSpPr>
            <p:nvPr userDrawn="1"/>
          </p:nvSpPr>
          <p:spPr bwMode="auto">
            <a:xfrm>
              <a:off x="6338888" y="3478213"/>
              <a:ext cx="3175" cy="19050"/>
            </a:xfrm>
            <a:custGeom>
              <a:avLst/>
              <a:gdLst>
                <a:gd name="T0" fmla="*/ 3 w 4"/>
                <a:gd name="T1" fmla="*/ 25 h 25"/>
                <a:gd name="T2" fmla="*/ 3 w 4"/>
                <a:gd name="T3" fmla="*/ 25 h 25"/>
                <a:gd name="T4" fmla="*/ 0 w 4"/>
                <a:gd name="T5" fmla="*/ 25 h 25"/>
                <a:gd name="T6" fmla="*/ 0 w 4"/>
                <a:gd name="T7" fmla="*/ 24 h 25"/>
                <a:gd name="T8" fmla="*/ 0 w 4"/>
                <a:gd name="T9" fmla="*/ 2 h 25"/>
                <a:gd name="T10" fmla="*/ 0 w 4"/>
                <a:gd name="T11" fmla="*/ 2 h 25"/>
                <a:gd name="T12" fmla="*/ 0 w 4"/>
                <a:gd name="T13" fmla="*/ 0 h 25"/>
                <a:gd name="T14" fmla="*/ 3 w 4"/>
                <a:gd name="T15" fmla="*/ 0 h 25"/>
                <a:gd name="T16" fmla="*/ 3 w 4"/>
                <a:gd name="T17" fmla="*/ 0 h 25"/>
                <a:gd name="T18" fmla="*/ 4 w 4"/>
                <a:gd name="T19" fmla="*/ 0 h 25"/>
                <a:gd name="T20" fmla="*/ 4 w 4"/>
                <a:gd name="T21" fmla="*/ 2 h 25"/>
                <a:gd name="T22" fmla="*/ 4 w 4"/>
                <a:gd name="T23" fmla="*/ 24 h 25"/>
                <a:gd name="T24" fmla="*/ 4 w 4"/>
                <a:gd name="T25" fmla="*/ 24 h 25"/>
                <a:gd name="T26" fmla="*/ 4 w 4"/>
                <a:gd name="T27" fmla="*/ 25 h 25"/>
                <a:gd name="T28" fmla="*/ 3 w 4"/>
                <a:gd name="T29" fmla="*/ 25 h 25"/>
                <a:gd name="T30" fmla="*/ 3 w 4"/>
                <a:gd name="T31"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 h="25">
                  <a:moveTo>
                    <a:pt x="3" y="25"/>
                  </a:moveTo>
                  <a:lnTo>
                    <a:pt x="3" y="25"/>
                  </a:lnTo>
                  <a:lnTo>
                    <a:pt x="0" y="25"/>
                  </a:lnTo>
                  <a:lnTo>
                    <a:pt x="0" y="24"/>
                  </a:lnTo>
                  <a:lnTo>
                    <a:pt x="0" y="2"/>
                  </a:lnTo>
                  <a:lnTo>
                    <a:pt x="0" y="2"/>
                  </a:lnTo>
                  <a:lnTo>
                    <a:pt x="0" y="0"/>
                  </a:lnTo>
                  <a:lnTo>
                    <a:pt x="3" y="0"/>
                  </a:lnTo>
                  <a:lnTo>
                    <a:pt x="3" y="0"/>
                  </a:lnTo>
                  <a:lnTo>
                    <a:pt x="4" y="0"/>
                  </a:lnTo>
                  <a:lnTo>
                    <a:pt x="4" y="2"/>
                  </a:lnTo>
                  <a:lnTo>
                    <a:pt x="4" y="24"/>
                  </a:lnTo>
                  <a:lnTo>
                    <a:pt x="4" y="24"/>
                  </a:lnTo>
                  <a:lnTo>
                    <a:pt x="4" y="25"/>
                  </a:lnTo>
                  <a:lnTo>
                    <a:pt x="3" y="25"/>
                  </a:lnTo>
                  <a:lnTo>
                    <a:pt x="3" y="25"/>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6" name="Freeform 46">
              <a:extLst>
                <a:ext uri="{FF2B5EF4-FFF2-40B4-BE49-F238E27FC236}">
                  <a16:creationId xmlns="" xmlns:a16="http://schemas.microsoft.com/office/drawing/2014/main" id="{6AC4346A-87B1-4C27-9D12-FC698CB15380}"/>
                </a:ext>
              </a:extLst>
            </p:cNvPr>
            <p:cNvSpPr>
              <a:spLocks/>
            </p:cNvSpPr>
            <p:nvPr userDrawn="1"/>
          </p:nvSpPr>
          <p:spPr bwMode="auto">
            <a:xfrm>
              <a:off x="6413501" y="3219450"/>
              <a:ext cx="204788" cy="52388"/>
            </a:xfrm>
            <a:custGeom>
              <a:avLst/>
              <a:gdLst>
                <a:gd name="T0" fmla="*/ 131 w 257"/>
                <a:gd name="T1" fmla="*/ 0 h 65"/>
                <a:gd name="T2" fmla="*/ 106 w 257"/>
                <a:gd name="T3" fmla="*/ 1 h 65"/>
                <a:gd name="T4" fmla="*/ 79 w 257"/>
                <a:gd name="T5" fmla="*/ 8 h 65"/>
                <a:gd name="T6" fmla="*/ 63 w 257"/>
                <a:gd name="T7" fmla="*/ 14 h 65"/>
                <a:gd name="T8" fmla="*/ 35 w 257"/>
                <a:gd name="T9" fmla="*/ 28 h 65"/>
                <a:gd name="T10" fmla="*/ 9 w 257"/>
                <a:gd name="T11" fmla="*/ 46 h 65"/>
                <a:gd name="T12" fmla="*/ 2 w 257"/>
                <a:gd name="T13" fmla="*/ 51 h 65"/>
                <a:gd name="T14" fmla="*/ 0 w 257"/>
                <a:gd name="T15" fmla="*/ 57 h 65"/>
                <a:gd name="T16" fmla="*/ 2 w 257"/>
                <a:gd name="T17" fmla="*/ 63 h 65"/>
                <a:gd name="T18" fmla="*/ 5 w 257"/>
                <a:gd name="T19" fmla="*/ 64 h 65"/>
                <a:gd name="T20" fmla="*/ 8 w 257"/>
                <a:gd name="T21" fmla="*/ 65 h 65"/>
                <a:gd name="T22" fmla="*/ 13 w 257"/>
                <a:gd name="T23" fmla="*/ 63 h 65"/>
                <a:gd name="T24" fmla="*/ 19 w 257"/>
                <a:gd name="T25" fmla="*/ 59 h 65"/>
                <a:gd name="T26" fmla="*/ 43 w 257"/>
                <a:gd name="T27" fmla="*/ 41 h 65"/>
                <a:gd name="T28" fmla="*/ 70 w 257"/>
                <a:gd name="T29" fmla="*/ 29 h 65"/>
                <a:gd name="T30" fmla="*/ 85 w 257"/>
                <a:gd name="T31" fmla="*/ 23 h 65"/>
                <a:gd name="T32" fmla="*/ 109 w 257"/>
                <a:gd name="T33" fmla="*/ 18 h 65"/>
                <a:gd name="T34" fmla="*/ 132 w 257"/>
                <a:gd name="T35" fmla="*/ 16 h 65"/>
                <a:gd name="T36" fmla="*/ 146 w 257"/>
                <a:gd name="T37" fmla="*/ 17 h 65"/>
                <a:gd name="T38" fmla="*/ 175 w 257"/>
                <a:gd name="T39" fmla="*/ 23 h 65"/>
                <a:gd name="T40" fmla="*/ 202 w 257"/>
                <a:gd name="T41" fmla="*/ 34 h 65"/>
                <a:gd name="T42" fmla="*/ 230 w 257"/>
                <a:gd name="T43" fmla="*/ 53 h 65"/>
                <a:gd name="T44" fmla="*/ 242 w 257"/>
                <a:gd name="T45" fmla="*/ 63 h 65"/>
                <a:gd name="T46" fmla="*/ 248 w 257"/>
                <a:gd name="T47" fmla="*/ 65 h 65"/>
                <a:gd name="T48" fmla="*/ 252 w 257"/>
                <a:gd name="T49" fmla="*/ 64 h 65"/>
                <a:gd name="T50" fmla="*/ 255 w 257"/>
                <a:gd name="T51" fmla="*/ 63 h 65"/>
                <a:gd name="T52" fmla="*/ 257 w 257"/>
                <a:gd name="T53" fmla="*/ 56 h 65"/>
                <a:gd name="T54" fmla="*/ 254 w 257"/>
                <a:gd name="T55" fmla="*/ 51 h 65"/>
                <a:gd name="T56" fmla="*/ 244 w 257"/>
                <a:gd name="T57" fmla="*/ 41 h 65"/>
                <a:gd name="T58" fmla="*/ 221 w 257"/>
                <a:gd name="T59" fmla="*/ 25 h 65"/>
                <a:gd name="T60" fmla="*/ 196 w 257"/>
                <a:gd name="T61" fmla="*/ 14 h 65"/>
                <a:gd name="T62" fmla="*/ 172 w 257"/>
                <a:gd name="T63" fmla="*/ 5 h 65"/>
                <a:gd name="T64" fmla="*/ 161 w 257"/>
                <a:gd name="T65" fmla="*/ 2 h 65"/>
                <a:gd name="T66" fmla="*/ 131 w 257"/>
                <a:gd name="T67"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57" h="65">
                  <a:moveTo>
                    <a:pt x="131" y="0"/>
                  </a:moveTo>
                  <a:lnTo>
                    <a:pt x="131" y="0"/>
                  </a:lnTo>
                  <a:lnTo>
                    <a:pt x="118" y="0"/>
                  </a:lnTo>
                  <a:lnTo>
                    <a:pt x="106" y="1"/>
                  </a:lnTo>
                  <a:lnTo>
                    <a:pt x="93" y="5"/>
                  </a:lnTo>
                  <a:lnTo>
                    <a:pt x="79" y="8"/>
                  </a:lnTo>
                  <a:lnTo>
                    <a:pt x="79" y="8"/>
                  </a:lnTo>
                  <a:lnTo>
                    <a:pt x="63" y="14"/>
                  </a:lnTo>
                  <a:lnTo>
                    <a:pt x="48" y="21"/>
                  </a:lnTo>
                  <a:lnTo>
                    <a:pt x="35" y="28"/>
                  </a:lnTo>
                  <a:lnTo>
                    <a:pt x="24" y="34"/>
                  </a:lnTo>
                  <a:lnTo>
                    <a:pt x="9" y="46"/>
                  </a:lnTo>
                  <a:lnTo>
                    <a:pt x="2" y="51"/>
                  </a:lnTo>
                  <a:lnTo>
                    <a:pt x="2" y="51"/>
                  </a:lnTo>
                  <a:lnTo>
                    <a:pt x="1" y="54"/>
                  </a:lnTo>
                  <a:lnTo>
                    <a:pt x="0" y="57"/>
                  </a:lnTo>
                  <a:lnTo>
                    <a:pt x="1" y="60"/>
                  </a:lnTo>
                  <a:lnTo>
                    <a:pt x="2" y="63"/>
                  </a:lnTo>
                  <a:lnTo>
                    <a:pt x="2" y="63"/>
                  </a:lnTo>
                  <a:lnTo>
                    <a:pt x="5" y="64"/>
                  </a:lnTo>
                  <a:lnTo>
                    <a:pt x="8" y="65"/>
                  </a:lnTo>
                  <a:lnTo>
                    <a:pt x="8" y="65"/>
                  </a:lnTo>
                  <a:lnTo>
                    <a:pt x="11" y="64"/>
                  </a:lnTo>
                  <a:lnTo>
                    <a:pt x="13" y="63"/>
                  </a:lnTo>
                  <a:lnTo>
                    <a:pt x="13" y="63"/>
                  </a:lnTo>
                  <a:lnTo>
                    <a:pt x="19" y="59"/>
                  </a:lnTo>
                  <a:lnTo>
                    <a:pt x="34" y="48"/>
                  </a:lnTo>
                  <a:lnTo>
                    <a:pt x="43" y="41"/>
                  </a:lnTo>
                  <a:lnTo>
                    <a:pt x="56" y="36"/>
                  </a:lnTo>
                  <a:lnTo>
                    <a:pt x="70" y="29"/>
                  </a:lnTo>
                  <a:lnTo>
                    <a:pt x="85" y="23"/>
                  </a:lnTo>
                  <a:lnTo>
                    <a:pt x="85" y="23"/>
                  </a:lnTo>
                  <a:lnTo>
                    <a:pt x="96" y="21"/>
                  </a:lnTo>
                  <a:lnTo>
                    <a:pt x="109" y="18"/>
                  </a:lnTo>
                  <a:lnTo>
                    <a:pt x="120" y="17"/>
                  </a:lnTo>
                  <a:lnTo>
                    <a:pt x="132" y="16"/>
                  </a:lnTo>
                  <a:lnTo>
                    <a:pt x="132" y="16"/>
                  </a:lnTo>
                  <a:lnTo>
                    <a:pt x="146" y="17"/>
                  </a:lnTo>
                  <a:lnTo>
                    <a:pt x="161" y="19"/>
                  </a:lnTo>
                  <a:lnTo>
                    <a:pt x="175" y="23"/>
                  </a:lnTo>
                  <a:lnTo>
                    <a:pt x="188" y="28"/>
                  </a:lnTo>
                  <a:lnTo>
                    <a:pt x="202" y="34"/>
                  </a:lnTo>
                  <a:lnTo>
                    <a:pt x="216" y="42"/>
                  </a:lnTo>
                  <a:lnTo>
                    <a:pt x="230" y="53"/>
                  </a:lnTo>
                  <a:lnTo>
                    <a:pt x="242" y="63"/>
                  </a:lnTo>
                  <a:lnTo>
                    <a:pt x="242" y="63"/>
                  </a:lnTo>
                  <a:lnTo>
                    <a:pt x="246" y="65"/>
                  </a:lnTo>
                  <a:lnTo>
                    <a:pt x="248" y="65"/>
                  </a:lnTo>
                  <a:lnTo>
                    <a:pt x="248" y="65"/>
                  </a:lnTo>
                  <a:lnTo>
                    <a:pt x="252" y="64"/>
                  </a:lnTo>
                  <a:lnTo>
                    <a:pt x="255" y="63"/>
                  </a:lnTo>
                  <a:lnTo>
                    <a:pt x="255" y="63"/>
                  </a:lnTo>
                  <a:lnTo>
                    <a:pt x="256" y="60"/>
                  </a:lnTo>
                  <a:lnTo>
                    <a:pt x="257" y="56"/>
                  </a:lnTo>
                  <a:lnTo>
                    <a:pt x="256" y="54"/>
                  </a:lnTo>
                  <a:lnTo>
                    <a:pt x="254" y="51"/>
                  </a:lnTo>
                  <a:lnTo>
                    <a:pt x="254" y="51"/>
                  </a:lnTo>
                  <a:lnTo>
                    <a:pt x="244" y="41"/>
                  </a:lnTo>
                  <a:lnTo>
                    <a:pt x="232" y="33"/>
                  </a:lnTo>
                  <a:lnTo>
                    <a:pt x="221" y="25"/>
                  </a:lnTo>
                  <a:lnTo>
                    <a:pt x="209" y="19"/>
                  </a:lnTo>
                  <a:lnTo>
                    <a:pt x="196" y="14"/>
                  </a:lnTo>
                  <a:lnTo>
                    <a:pt x="185" y="9"/>
                  </a:lnTo>
                  <a:lnTo>
                    <a:pt x="172" y="5"/>
                  </a:lnTo>
                  <a:lnTo>
                    <a:pt x="161" y="2"/>
                  </a:lnTo>
                  <a:lnTo>
                    <a:pt x="161" y="2"/>
                  </a:lnTo>
                  <a:lnTo>
                    <a:pt x="146" y="0"/>
                  </a:lnTo>
                  <a:lnTo>
                    <a:pt x="131" y="0"/>
                  </a:lnTo>
                  <a:lnTo>
                    <a:pt x="131"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7" name="Freeform 47">
              <a:extLst>
                <a:ext uri="{FF2B5EF4-FFF2-40B4-BE49-F238E27FC236}">
                  <a16:creationId xmlns="" xmlns:a16="http://schemas.microsoft.com/office/drawing/2014/main" id="{E63E31E1-726C-42B6-A96C-5A4B29284BD9}"/>
                </a:ext>
              </a:extLst>
            </p:cNvPr>
            <p:cNvSpPr>
              <a:spLocks/>
            </p:cNvSpPr>
            <p:nvPr userDrawn="1"/>
          </p:nvSpPr>
          <p:spPr bwMode="auto">
            <a:xfrm>
              <a:off x="6437313" y="3257550"/>
              <a:ext cx="155575" cy="42863"/>
            </a:xfrm>
            <a:custGeom>
              <a:avLst/>
              <a:gdLst>
                <a:gd name="T0" fmla="*/ 100 w 194"/>
                <a:gd name="T1" fmla="*/ 0 h 54"/>
                <a:gd name="T2" fmla="*/ 100 w 194"/>
                <a:gd name="T3" fmla="*/ 0 h 54"/>
                <a:gd name="T4" fmla="*/ 88 w 194"/>
                <a:gd name="T5" fmla="*/ 1 h 54"/>
                <a:gd name="T6" fmla="*/ 79 w 194"/>
                <a:gd name="T7" fmla="*/ 3 h 54"/>
                <a:gd name="T8" fmla="*/ 61 w 194"/>
                <a:gd name="T9" fmla="*/ 7 h 54"/>
                <a:gd name="T10" fmla="*/ 61 w 194"/>
                <a:gd name="T11" fmla="*/ 7 h 54"/>
                <a:gd name="T12" fmla="*/ 48 w 194"/>
                <a:gd name="T13" fmla="*/ 12 h 54"/>
                <a:gd name="T14" fmla="*/ 37 w 194"/>
                <a:gd name="T15" fmla="*/ 16 h 54"/>
                <a:gd name="T16" fmla="*/ 27 w 194"/>
                <a:gd name="T17" fmla="*/ 22 h 54"/>
                <a:gd name="T18" fmla="*/ 19 w 194"/>
                <a:gd name="T19" fmla="*/ 27 h 54"/>
                <a:gd name="T20" fmla="*/ 8 w 194"/>
                <a:gd name="T21" fmla="*/ 36 h 54"/>
                <a:gd name="T22" fmla="*/ 3 w 194"/>
                <a:gd name="T23" fmla="*/ 39 h 54"/>
                <a:gd name="T24" fmla="*/ 3 w 194"/>
                <a:gd name="T25" fmla="*/ 39 h 54"/>
                <a:gd name="T26" fmla="*/ 1 w 194"/>
                <a:gd name="T27" fmla="*/ 42 h 54"/>
                <a:gd name="T28" fmla="*/ 0 w 194"/>
                <a:gd name="T29" fmla="*/ 45 h 54"/>
                <a:gd name="T30" fmla="*/ 1 w 194"/>
                <a:gd name="T31" fmla="*/ 49 h 54"/>
                <a:gd name="T32" fmla="*/ 2 w 194"/>
                <a:gd name="T33" fmla="*/ 51 h 54"/>
                <a:gd name="T34" fmla="*/ 2 w 194"/>
                <a:gd name="T35" fmla="*/ 51 h 54"/>
                <a:gd name="T36" fmla="*/ 5 w 194"/>
                <a:gd name="T37" fmla="*/ 53 h 54"/>
                <a:gd name="T38" fmla="*/ 9 w 194"/>
                <a:gd name="T39" fmla="*/ 54 h 54"/>
                <a:gd name="T40" fmla="*/ 9 w 194"/>
                <a:gd name="T41" fmla="*/ 54 h 54"/>
                <a:gd name="T42" fmla="*/ 11 w 194"/>
                <a:gd name="T43" fmla="*/ 53 h 54"/>
                <a:gd name="T44" fmla="*/ 15 w 194"/>
                <a:gd name="T45" fmla="*/ 52 h 54"/>
                <a:gd name="T46" fmla="*/ 15 w 194"/>
                <a:gd name="T47" fmla="*/ 52 h 54"/>
                <a:gd name="T48" fmla="*/ 18 w 194"/>
                <a:gd name="T49" fmla="*/ 49 h 54"/>
                <a:gd name="T50" fmla="*/ 28 w 194"/>
                <a:gd name="T51" fmla="*/ 41 h 54"/>
                <a:gd name="T52" fmla="*/ 45 w 194"/>
                <a:gd name="T53" fmla="*/ 31 h 54"/>
                <a:gd name="T54" fmla="*/ 55 w 194"/>
                <a:gd name="T55" fmla="*/ 27 h 54"/>
                <a:gd name="T56" fmla="*/ 66 w 194"/>
                <a:gd name="T57" fmla="*/ 22 h 54"/>
                <a:gd name="T58" fmla="*/ 66 w 194"/>
                <a:gd name="T59" fmla="*/ 22 h 54"/>
                <a:gd name="T60" fmla="*/ 83 w 194"/>
                <a:gd name="T61" fmla="*/ 19 h 54"/>
                <a:gd name="T62" fmla="*/ 100 w 194"/>
                <a:gd name="T63" fmla="*/ 17 h 54"/>
                <a:gd name="T64" fmla="*/ 100 w 194"/>
                <a:gd name="T65" fmla="*/ 17 h 54"/>
                <a:gd name="T66" fmla="*/ 110 w 194"/>
                <a:gd name="T67" fmla="*/ 17 h 54"/>
                <a:gd name="T68" fmla="*/ 121 w 194"/>
                <a:gd name="T69" fmla="*/ 20 h 54"/>
                <a:gd name="T70" fmla="*/ 131 w 194"/>
                <a:gd name="T71" fmla="*/ 22 h 54"/>
                <a:gd name="T72" fmla="*/ 141 w 194"/>
                <a:gd name="T73" fmla="*/ 26 h 54"/>
                <a:gd name="T74" fmla="*/ 152 w 194"/>
                <a:gd name="T75" fmla="*/ 31 h 54"/>
                <a:gd name="T76" fmla="*/ 161 w 194"/>
                <a:gd name="T77" fmla="*/ 37 h 54"/>
                <a:gd name="T78" fmla="*/ 171 w 194"/>
                <a:gd name="T79" fmla="*/ 44 h 54"/>
                <a:gd name="T80" fmla="*/ 180 w 194"/>
                <a:gd name="T81" fmla="*/ 52 h 54"/>
                <a:gd name="T82" fmla="*/ 180 w 194"/>
                <a:gd name="T83" fmla="*/ 52 h 54"/>
                <a:gd name="T84" fmla="*/ 184 w 194"/>
                <a:gd name="T85" fmla="*/ 53 h 54"/>
                <a:gd name="T86" fmla="*/ 186 w 194"/>
                <a:gd name="T87" fmla="*/ 54 h 54"/>
                <a:gd name="T88" fmla="*/ 186 w 194"/>
                <a:gd name="T89" fmla="*/ 54 h 54"/>
                <a:gd name="T90" fmla="*/ 190 w 194"/>
                <a:gd name="T91" fmla="*/ 53 h 54"/>
                <a:gd name="T92" fmla="*/ 193 w 194"/>
                <a:gd name="T93" fmla="*/ 51 h 54"/>
                <a:gd name="T94" fmla="*/ 193 w 194"/>
                <a:gd name="T95" fmla="*/ 51 h 54"/>
                <a:gd name="T96" fmla="*/ 194 w 194"/>
                <a:gd name="T97" fmla="*/ 49 h 54"/>
                <a:gd name="T98" fmla="*/ 194 w 194"/>
                <a:gd name="T99" fmla="*/ 45 h 54"/>
                <a:gd name="T100" fmla="*/ 194 w 194"/>
                <a:gd name="T101" fmla="*/ 42 h 54"/>
                <a:gd name="T102" fmla="*/ 192 w 194"/>
                <a:gd name="T103" fmla="*/ 39 h 54"/>
                <a:gd name="T104" fmla="*/ 192 w 194"/>
                <a:gd name="T105" fmla="*/ 39 h 54"/>
                <a:gd name="T106" fmla="*/ 179 w 194"/>
                <a:gd name="T107" fmla="*/ 29 h 54"/>
                <a:gd name="T108" fmla="*/ 168 w 194"/>
                <a:gd name="T109" fmla="*/ 21 h 54"/>
                <a:gd name="T110" fmla="*/ 155 w 194"/>
                <a:gd name="T111" fmla="*/ 14 h 54"/>
                <a:gd name="T112" fmla="*/ 144 w 194"/>
                <a:gd name="T113" fmla="*/ 9 h 54"/>
                <a:gd name="T114" fmla="*/ 132 w 194"/>
                <a:gd name="T115" fmla="*/ 5 h 54"/>
                <a:gd name="T116" fmla="*/ 121 w 194"/>
                <a:gd name="T117" fmla="*/ 3 h 54"/>
                <a:gd name="T118" fmla="*/ 110 w 194"/>
                <a:gd name="T119" fmla="*/ 1 h 54"/>
                <a:gd name="T120" fmla="*/ 100 w 194"/>
                <a:gd name="T121" fmla="*/ 0 h 54"/>
                <a:gd name="T122" fmla="*/ 100 w 194"/>
                <a:gd name="T123"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94" h="54">
                  <a:moveTo>
                    <a:pt x="100" y="0"/>
                  </a:moveTo>
                  <a:lnTo>
                    <a:pt x="100" y="0"/>
                  </a:lnTo>
                  <a:lnTo>
                    <a:pt x="88" y="1"/>
                  </a:lnTo>
                  <a:lnTo>
                    <a:pt x="79" y="3"/>
                  </a:lnTo>
                  <a:lnTo>
                    <a:pt x="61" y="7"/>
                  </a:lnTo>
                  <a:lnTo>
                    <a:pt x="61" y="7"/>
                  </a:lnTo>
                  <a:lnTo>
                    <a:pt x="48" y="12"/>
                  </a:lnTo>
                  <a:lnTo>
                    <a:pt x="37" y="16"/>
                  </a:lnTo>
                  <a:lnTo>
                    <a:pt x="27" y="22"/>
                  </a:lnTo>
                  <a:lnTo>
                    <a:pt x="19" y="27"/>
                  </a:lnTo>
                  <a:lnTo>
                    <a:pt x="8" y="36"/>
                  </a:lnTo>
                  <a:lnTo>
                    <a:pt x="3" y="39"/>
                  </a:lnTo>
                  <a:lnTo>
                    <a:pt x="3" y="39"/>
                  </a:lnTo>
                  <a:lnTo>
                    <a:pt x="1" y="42"/>
                  </a:lnTo>
                  <a:lnTo>
                    <a:pt x="0" y="45"/>
                  </a:lnTo>
                  <a:lnTo>
                    <a:pt x="1" y="49"/>
                  </a:lnTo>
                  <a:lnTo>
                    <a:pt x="2" y="51"/>
                  </a:lnTo>
                  <a:lnTo>
                    <a:pt x="2" y="51"/>
                  </a:lnTo>
                  <a:lnTo>
                    <a:pt x="5" y="53"/>
                  </a:lnTo>
                  <a:lnTo>
                    <a:pt x="9" y="54"/>
                  </a:lnTo>
                  <a:lnTo>
                    <a:pt x="9" y="54"/>
                  </a:lnTo>
                  <a:lnTo>
                    <a:pt x="11" y="53"/>
                  </a:lnTo>
                  <a:lnTo>
                    <a:pt x="15" y="52"/>
                  </a:lnTo>
                  <a:lnTo>
                    <a:pt x="15" y="52"/>
                  </a:lnTo>
                  <a:lnTo>
                    <a:pt x="18" y="49"/>
                  </a:lnTo>
                  <a:lnTo>
                    <a:pt x="28" y="41"/>
                  </a:lnTo>
                  <a:lnTo>
                    <a:pt x="45" y="31"/>
                  </a:lnTo>
                  <a:lnTo>
                    <a:pt x="55" y="27"/>
                  </a:lnTo>
                  <a:lnTo>
                    <a:pt x="66" y="22"/>
                  </a:lnTo>
                  <a:lnTo>
                    <a:pt x="66" y="22"/>
                  </a:lnTo>
                  <a:lnTo>
                    <a:pt x="83" y="19"/>
                  </a:lnTo>
                  <a:lnTo>
                    <a:pt x="100" y="17"/>
                  </a:lnTo>
                  <a:lnTo>
                    <a:pt x="100" y="17"/>
                  </a:lnTo>
                  <a:lnTo>
                    <a:pt x="110" y="17"/>
                  </a:lnTo>
                  <a:lnTo>
                    <a:pt x="121" y="20"/>
                  </a:lnTo>
                  <a:lnTo>
                    <a:pt x="131" y="22"/>
                  </a:lnTo>
                  <a:lnTo>
                    <a:pt x="141" y="26"/>
                  </a:lnTo>
                  <a:lnTo>
                    <a:pt x="152" y="31"/>
                  </a:lnTo>
                  <a:lnTo>
                    <a:pt x="161" y="37"/>
                  </a:lnTo>
                  <a:lnTo>
                    <a:pt x="171" y="44"/>
                  </a:lnTo>
                  <a:lnTo>
                    <a:pt x="180" y="52"/>
                  </a:lnTo>
                  <a:lnTo>
                    <a:pt x="180" y="52"/>
                  </a:lnTo>
                  <a:lnTo>
                    <a:pt x="184" y="53"/>
                  </a:lnTo>
                  <a:lnTo>
                    <a:pt x="186" y="54"/>
                  </a:lnTo>
                  <a:lnTo>
                    <a:pt x="186" y="54"/>
                  </a:lnTo>
                  <a:lnTo>
                    <a:pt x="190" y="53"/>
                  </a:lnTo>
                  <a:lnTo>
                    <a:pt x="193" y="51"/>
                  </a:lnTo>
                  <a:lnTo>
                    <a:pt x="193" y="51"/>
                  </a:lnTo>
                  <a:lnTo>
                    <a:pt x="194" y="49"/>
                  </a:lnTo>
                  <a:lnTo>
                    <a:pt x="194" y="45"/>
                  </a:lnTo>
                  <a:lnTo>
                    <a:pt x="194" y="42"/>
                  </a:lnTo>
                  <a:lnTo>
                    <a:pt x="192" y="39"/>
                  </a:lnTo>
                  <a:lnTo>
                    <a:pt x="192" y="39"/>
                  </a:lnTo>
                  <a:lnTo>
                    <a:pt x="179" y="29"/>
                  </a:lnTo>
                  <a:lnTo>
                    <a:pt x="168" y="21"/>
                  </a:lnTo>
                  <a:lnTo>
                    <a:pt x="155" y="14"/>
                  </a:lnTo>
                  <a:lnTo>
                    <a:pt x="144" y="9"/>
                  </a:lnTo>
                  <a:lnTo>
                    <a:pt x="132" y="5"/>
                  </a:lnTo>
                  <a:lnTo>
                    <a:pt x="121" y="3"/>
                  </a:lnTo>
                  <a:lnTo>
                    <a:pt x="110" y="1"/>
                  </a:lnTo>
                  <a:lnTo>
                    <a:pt x="100" y="0"/>
                  </a:lnTo>
                  <a:lnTo>
                    <a:pt x="100"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8" name="Freeform 48">
              <a:extLst>
                <a:ext uri="{FF2B5EF4-FFF2-40B4-BE49-F238E27FC236}">
                  <a16:creationId xmlns="" xmlns:a16="http://schemas.microsoft.com/office/drawing/2014/main" id="{C9B572BB-3FEF-4959-8F23-7FEFE35E2CAD}"/>
                </a:ext>
              </a:extLst>
            </p:cNvPr>
            <p:cNvSpPr>
              <a:spLocks/>
            </p:cNvSpPr>
            <p:nvPr userDrawn="1"/>
          </p:nvSpPr>
          <p:spPr bwMode="auto">
            <a:xfrm>
              <a:off x="6465888" y="3297238"/>
              <a:ext cx="100013" cy="30163"/>
            </a:xfrm>
            <a:custGeom>
              <a:avLst/>
              <a:gdLst>
                <a:gd name="T0" fmla="*/ 65 w 127"/>
                <a:gd name="T1" fmla="*/ 0 h 39"/>
                <a:gd name="T2" fmla="*/ 65 w 127"/>
                <a:gd name="T3" fmla="*/ 0 h 39"/>
                <a:gd name="T4" fmla="*/ 51 w 127"/>
                <a:gd name="T5" fmla="*/ 1 h 39"/>
                <a:gd name="T6" fmla="*/ 39 w 127"/>
                <a:gd name="T7" fmla="*/ 4 h 39"/>
                <a:gd name="T8" fmla="*/ 39 w 127"/>
                <a:gd name="T9" fmla="*/ 4 h 39"/>
                <a:gd name="T10" fmla="*/ 31 w 127"/>
                <a:gd name="T11" fmla="*/ 7 h 39"/>
                <a:gd name="T12" fmla="*/ 24 w 127"/>
                <a:gd name="T13" fmla="*/ 10 h 39"/>
                <a:gd name="T14" fmla="*/ 13 w 127"/>
                <a:gd name="T15" fmla="*/ 17 h 39"/>
                <a:gd name="T16" fmla="*/ 6 w 127"/>
                <a:gd name="T17" fmla="*/ 23 h 39"/>
                <a:gd name="T18" fmla="*/ 3 w 127"/>
                <a:gd name="T19" fmla="*/ 25 h 39"/>
                <a:gd name="T20" fmla="*/ 3 w 127"/>
                <a:gd name="T21" fmla="*/ 25 h 39"/>
                <a:gd name="T22" fmla="*/ 0 w 127"/>
                <a:gd name="T23" fmla="*/ 27 h 39"/>
                <a:gd name="T24" fmla="*/ 0 w 127"/>
                <a:gd name="T25" fmla="*/ 31 h 39"/>
                <a:gd name="T26" fmla="*/ 0 w 127"/>
                <a:gd name="T27" fmla="*/ 34 h 39"/>
                <a:gd name="T28" fmla="*/ 3 w 127"/>
                <a:gd name="T29" fmla="*/ 37 h 39"/>
                <a:gd name="T30" fmla="*/ 3 w 127"/>
                <a:gd name="T31" fmla="*/ 37 h 39"/>
                <a:gd name="T32" fmla="*/ 5 w 127"/>
                <a:gd name="T33" fmla="*/ 39 h 39"/>
                <a:gd name="T34" fmla="*/ 8 w 127"/>
                <a:gd name="T35" fmla="*/ 39 h 39"/>
                <a:gd name="T36" fmla="*/ 8 w 127"/>
                <a:gd name="T37" fmla="*/ 39 h 39"/>
                <a:gd name="T38" fmla="*/ 12 w 127"/>
                <a:gd name="T39" fmla="*/ 39 h 39"/>
                <a:gd name="T40" fmla="*/ 14 w 127"/>
                <a:gd name="T41" fmla="*/ 37 h 39"/>
                <a:gd name="T42" fmla="*/ 14 w 127"/>
                <a:gd name="T43" fmla="*/ 37 h 39"/>
                <a:gd name="T44" fmla="*/ 22 w 127"/>
                <a:gd name="T45" fmla="*/ 31 h 39"/>
                <a:gd name="T46" fmla="*/ 32 w 127"/>
                <a:gd name="T47" fmla="*/ 25 h 39"/>
                <a:gd name="T48" fmla="*/ 45 w 127"/>
                <a:gd name="T49" fmla="*/ 20 h 39"/>
                <a:gd name="T50" fmla="*/ 45 w 127"/>
                <a:gd name="T51" fmla="*/ 20 h 39"/>
                <a:gd name="T52" fmla="*/ 54 w 127"/>
                <a:gd name="T53" fmla="*/ 17 h 39"/>
                <a:gd name="T54" fmla="*/ 65 w 127"/>
                <a:gd name="T55" fmla="*/ 17 h 39"/>
                <a:gd name="T56" fmla="*/ 65 w 127"/>
                <a:gd name="T57" fmla="*/ 17 h 39"/>
                <a:gd name="T58" fmla="*/ 77 w 127"/>
                <a:gd name="T59" fmla="*/ 18 h 39"/>
                <a:gd name="T60" fmla="*/ 89 w 127"/>
                <a:gd name="T61" fmla="*/ 22 h 39"/>
                <a:gd name="T62" fmla="*/ 101 w 127"/>
                <a:gd name="T63" fmla="*/ 28 h 39"/>
                <a:gd name="T64" fmla="*/ 113 w 127"/>
                <a:gd name="T65" fmla="*/ 38 h 39"/>
                <a:gd name="T66" fmla="*/ 113 w 127"/>
                <a:gd name="T67" fmla="*/ 38 h 39"/>
                <a:gd name="T68" fmla="*/ 115 w 127"/>
                <a:gd name="T69" fmla="*/ 39 h 39"/>
                <a:gd name="T70" fmla="*/ 119 w 127"/>
                <a:gd name="T71" fmla="*/ 39 h 39"/>
                <a:gd name="T72" fmla="*/ 119 w 127"/>
                <a:gd name="T73" fmla="*/ 39 h 39"/>
                <a:gd name="T74" fmla="*/ 122 w 127"/>
                <a:gd name="T75" fmla="*/ 39 h 39"/>
                <a:gd name="T76" fmla="*/ 125 w 127"/>
                <a:gd name="T77" fmla="*/ 37 h 39"/>
                <a:gd name="T78" fmla="*/ 125 w 127"/>
                <a:gd name="T79" fmla="*/ 37 h 39"/>
                <a:gd name="T80" fmla="*/ 127 w 127"/>
                <a:gd name="T81" fmla="*/ 33 h 39"/>
                <a:gd name="T82" fmla="*/ 127 w 127"/>
                <a:gd name="T83" fmla="*/ 31 h 39"/>
                <a:gd name="T84" fmla="*/ 126 w 127"/>
                <a:gd name="T85" fmla="*/ 27 h 39"/>
                <a:gd name="T86" fmla="*/ 123 w 127"/>
                <a:gd name="T87" fmla="*/ 25 h 39"/>
                <a:gd name="T88" fmla="*/ 123 w 127"/>
                <a:gd name="T89" fmla="*/ 25 h 39"/>
                <a:gd name="T90" fmla="*/ 116 w 127"/>
                <a:gd name="T91" fmla="*/ 18 h 39"/>
                <a:gd name="T92" fmla="*/ 108 w 127"/>
                <a:gd name="T93" fmla="*/ 12 h 39"/>
                <a:gd name="T94" fmla="*/ 100 w 127"/>
                <a:gd name="T95" fmla="*/ 9 h 39"/>
                <a:gd name="T96" fmla="*/ 93 w 127"/>
                <a:gd name="T97" fmla="*/ 5 h 39"/>
                <a:gd name="T98" fmla="*/ 85 w 127"/>
                <a:gd name="T99" fmla="*/ 3 h 39"/>
                <a:gd name="T100" fmla="*/ 78 w 127"/>
                <a:gd name="T101" fmla="*/ 1 h 39"/>
                <a:gd name="T102" fmla="*/ 65 w 127"/>
                <a:gd name="T103" fmla="*/ 0 h 39"/>
                <a:gd name="T104" fmla="*/ 65 w 127"/>
                <a:gd name="T105"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27" h="39">
                  <a:moveTo>
                    <a:pt x="65" y="0"/>
                  </a:moveTo>
                  <a:lnTo>
                    <a:pt x="65" y="0"/>
                  </a:lnTo>
                  <a:lnTo>
                    <a:pt x="51" y="1"/>
                  </a:lnTo>
                  <a:lnTo>
                    <a:pt x="39" y="4"/>
                  </a:lnTo>
                  <a:lnTo>
                    <a:pt x="39" y="4"/>
                  </a:lnTo>
                  <a:lnTo>
                    <a:pt x="31" y="7"/>
                  </a:lnTo>
                  <a:lnTo>
                    <a:pt x="24" y="10"/>
                  </a:lnTo>
                  <a:lnTo>
                    <a:pt x="13" y="17"/>
                  </a:lnTo>
                  <a:lnTo>
                    <a:pt x="6" y="23"/>
                  </a:lnTo>
                  <a:lnTo>
                    <a:pt x="3" y="25"/>
                  </a:lnTo>
                  <a:lnTo>
                    <a:pt x="3" y="25"/>
                  </a:lnTo>
                  <a:lnTo>
                    <a:pt x="0" y="27"/>
                  </a:lnTo>
                  <a:lnTo>
                    <a:pt x="0" y="31"/>
                  </a:lnTo>
                  <a:lnTo>
                    <a:pt x="0" y="34"/>
                  </a:lnTo>
                  <a:lnTo>
                    <a:pt x="3" y="37"/>
                  </a:lnTo>
                  <a:lnTo>
                    <a:pt x="3" y="37"/>
                  </a:lnTo>
                  <a:lnTo>
                    <a:pt x="5" y="39"/>
                  </a:lnTo>
                  <a:lnTo>
                    <a:pt x="8" y="39"/>
                  </a:lnTo>
                  <a:lnTo>
                    <a:pt x="8" y="39"/>
                  </a:lnTo>
                  <a:lnTo>
                    <a:pt x="12" y="39"/>
                  </a:lnTo>
                  <a:lnTo>
                    <a:pt x="14" y="37"/>
                  </a:lnTo>
                  <a:lnTo>
                    <a:pt x="14" y="37"/>
                  </a:lnTo>
                  <a:lnTo>
                    <a:pt x="22" y="31"/>
                  </a:lnTo>
                  <a:lnTo>
                    <a:pt x="32" y="25"/>
                  </a:lnTo>
                  <a:lnTo>
                    <a:pt x="45" y="20"/>
                  </a:lnTo>
                  <a:lnTo>
                    <a:pt x="45" y="20"/>
                  </a:lnTo>
                  <a:lnTo>
                    <a:pt x="54" y="17"/>
                  </a:lnTo>
                  <a:lnTo>
                    <a:pt x="65" y="17"/>
                  </a:lnTo>
                  <a:lnTo>
                    <a:pt x="65" y="17"/>
                  </a:lnTo>
                  <a:lnTo>
                    <a:pt x="77" y="18"/>
                  </a:lnTo>
                  <a:lnTo>
                    <a:pt x="89" y="22"/>
                  </a:lnTo>
                  <a:lnTo>
                    <a:pt x="101" y="28"/>
                  </a:lnTo>
                  <a:lnTo>
                    <a:pt x="113" y="38"/>
                  </a:lnTo>
                  <a:lnTo>
                    <a:pt x="113" y="38"/>
                  </a:lnTo>
                  <a:lnTo>
                    <a:pt x="115" y="39"/>
                  </a:lnTo>
                  <a:lnTo>
                    <a:pt x="119" y="39"/>
                  </a:lnTo>
                  <a:lnTo>
                    <a:pt x="119" y="39"/>
                  </a:lnTo>
                  <a:lnTo>
                    <a:pt x="122" y="39"/>
                  </a:lnTo>
                  <a:lnTo>
                    <a:pt x="125" y="37"/>
                  </a:lnTo>
                  <a:lnTo>
                    <a:pt x="125" y="37"/>
                  </a:lnTo>
                  <a:lnTo>
                    <a:pt x="127" y="33"/>
                  </a:lnTo>
                  <a:lnTo>
                    <a:pt x="127" y="31"/>
                  </a:lnTo>
                  <a:lnTo>
                    <a:pt x="126" y="27"/>
                  </a:lnTo>
                  <a:lnTo>
                    <a:pt x="123" y="25"/>
                  </a:lnTo>
                  <a:lnTo>
                    <a:pt x="123" y="25"/>
                  </a:lnTo>
                  <a:lnTo>
                    <a:pt x="116" y="18"/>
                  </a:lnTo>
                  <a:lnTo>
                    <a:pt x="108" y="12"/>
                  </a:lnTo>
                  <a:lnTo>
                    <a:pt x="100" y="9"/>
                  </a:lnTo>
                  <a:lnTo>
                    <a:pt x="93" y="5"/>
                  </a:lnTo>
                  <a:lnTo>
                    <a:pt x="85" y="3"/>
                  </a:lnTo>
                  <a:lnTo>
                    <a:pt x="78" y="1"/>
                  </a:lnTo>
                  <a:lnTo>
                    <a:pt x="65" y="0"/>
                  </a:lnTo>
                  <a:lnTo>
                    <a:pt x="65"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9" name="Freeform 49">
              <a:extLst>
                <a:ext uri="{FF2B5EF4-FFF2-40B4-BE49-F238E27FC236}">
                  <a16:creationId xmlns="" xmlns:a16="http://schemas.microsoft.com/office/drawing/2014/main" id="{0F010C65-59F2-4776-BDE0-80870B87FE5B}"/>
                </a:ext>
              </a:extLst>
            </p:cNvPr>
            <p:cNvSpPr>
              <a:spLocks noEditPoints="1"/>
            </p:cNvSpPr>
            <p:nvPr userDrawn="1"/>
          </p:nvSpPr>
          <p:spPr bwMode="auto">
            <a:xfrm>
              <a:off x="6497638" y="3333750"/>
              <a:ext cx="36513" cy="36513"/>
            </a:xfrm>
            <a:custGeom>
              <a:avLst/>
              <a:gdLst>
                <a:gd name="T0" fmla="*/ 23 w 46"/>
                <a:gd name="T1" fmla="*/ 14 h 46"/>
                <a:gd name="T2" fmla="*/ 23 w 46"/>
                <a:gd name="T3" fmla="*/ 14 h 46"/>
                <a:gd name="T4" fmla="*/ 26 w 46"/>
                <a:gd name="T5" fmla="*/ 15 h 46"/>
                <a:gd name="T6" fmla="*/ 28 w 46"/>
                <a:gd name="T7" fmla="*/ 17 h 46"/>
                <a:gd name="T8" fmla="*/ 31 w 46"/>
                <a:gd name="T9" fmla="*/ 19 h 46"/>
                <a:gd name="T10" fmla="*/ 32 w 46"/>
                <a:gd name="T11" fmla="*/ 23 h 46"/>
                <a:gd name="T12" fmla="*/ 32 w 46"/>
                <a:gd name="T13" fmla="*/ 23 h 46"/>
                <a:gd name="T14" fmla="*/ 31 w 46"/>
                <a:gd name="T15" fmla="*/ 26 h 46"/>
                <a:gd name="T16" fmla="*/ 28 w 46"/>
                <a:gd name="T17" fmla="*/ 30 h 46"/>
                <a:gd name="T18" fmla="*/ 26 w 46"/>
                <a:gd name="T19" fmla="*/ 32 h 46"/>
                <a:gd name="T20" fmla="*/ 23 w 46"/>
                <a:gd name="T21" fmla="*/ 32 h 46"/>
                <a:gd name="T22" fmla="*/ 23 w 46"/>
                <a:gd name="T23" fmla="*/ 32 h 46"/>
                <a:gd name="T24" fmla="*/ 19 w 46"/>
                <a:gd name="T25" fmla="*/ 32 h 46"/>
                <a:gd name="T26" fmla="*/ 16 w 46"/>
                <a:gd name="T27" fmla="*/ 30 h 46"/>
                <a:gd name="T28" fmla="*/ 13 w 46"/>
                <a:gd name="T29" fmla="*/ 26 h 46"/>
                <a:gd name="T30" fmla="*/ 13 w 46"/>
                <a:gd name="T31" fmla="*/ 23 h 46"/>
                <a:gd name="T32" fmla="*/ 13 w 46"/>
                <a:gd name="T33" fmla="*/ 23 h 46"/>
                <a:gd name="T34" fmla="*/ 13 w 46"/>
                <a:gd name="T35" fmla="*/ 19 h 46"/>
                <a:gd name="T36" fmla="*/ 16 w 46"/>
                <a:gd name="T37" fmla="*/ 17 h 46"/>
                <a:gd name="T38" fmla="*/ 19 w 46"/>
                <a:gd name="T39" fmla="*/ 15 h 46"/>
                <a:gd name="T40" fmla="*/ 23 w 46"/>
                <a:gd name="T41" fmla="*/ 14 h 46"/>
                <a:gd name="T42" fmla="*/ 23 w 46"/>
                <a:gd name="T43" fmla="*/ 0 h 46"/>
                <a:gd name="T44" fmla="*/ 23 w 46"/>
                <a:gd name="T45" fmla="*/ 0 h 46"/>
                <a:gd name="T46" fmla="*/ 18 w 46"/>
                <a:gd name="T47" fmla="*/ 1 h 46"/>
                <a:gd name="T48" fmla="*/ 13 w 46"/>
                <a:gd name="T49" fmla="*/ 2 h 46"/>
                <a:gd name="T50" fmla="*/ 10 w 46"/>
                <a:gd name="T51" fmla="*/ 4 h 46"/>
                <a:gd name="T52" fmla="*/ 6 w 46"/>
                <a:gd name="T53" fmla="*/ 7 h 46"/>
                <a:gd name="T54" fmla="*/ 3 w 46"/>
                <a:gd name="T55" fmla="*/ 10 h 46"/>
                <a:gd name="T56" fmla="*/ 1 w 46"/>
                <a:gd name="T57" fmla="*/ 15 h 46"/>
                <a:gd name="T58" fmla="*/ 0 w 46"/>
                <a:gd name="T59" fmla="*/ 18 h 46"/>
                <a:gd name="T60" fmla="*/ 0 w 46"/>
                <a:gd name="T61" fmla="*/ 23 h 46"/>
                <a:gd name="T62" fmla="*/ 0 w 46"/>
                <a:gd name="T63" fmla="*/ 23 h 46"/>
                <a:gd name="T64" fmla="*/ 0 w 46"/>
                <a:gd name="T65" fmla="*/ 27 h 46"/>
                <a:gd name="T66" fmla="*/ 1 w 46"/>
                <a:gd name="T67" fmla="*/ 32 h 46"/>
                <a:gd name="T68" fmla="*/ 3 w 46"/>
                <a:gd name="T69" fmla="*/ 37 h 46"/>
                <a:gd name="T70" fmla="*/ 6 w 46"/>
                <a:gd name="T71" fmla="*/ 39 h 46"/>
                <a:gd name="T72" fmla="*/ 10 w 46"/>
                <a:gd name="T73" fmla="*/ 42 h 46"/>
                <a:gd name="T74" fmla="*/ 13 w 46"/>
                <a:gd name="T75" fmla="*/ 45 h 46"/>
                <a:gd name="T76" fmla="*/ 18 w 46"/>
                <a:gd name="T77" fmla="*/ 46 h 46"/>
                <a:gd name="T78" fmla="*/ 23 w 46"/>
                <a:gd name="T79" fmla="*/ 46 h 46"/>
                <a:gd name="T80" fmla="*/ 23 w 46"/>
                <a:gd name="T81" fmla="*/ 46 h 46"/>
                <a:gd name="T82" fmla="*/ 27 w 46"/>
                <a:gd name="T83" fmla="*/ 46 h 46"/>
                <a:gd name="T84" fmla="*/ 32 w 46"/>
                <a:gd name="T85" fmla="*/ 45 h 46"/>
                <a:gd name="T86" fmla="*/ 35 w 46"/>
                <a:gd name="T87" fmla="*/ 42 h 46"/>
                <a:gd name="T88" fmla="*/ 39 w 46"/>
                <a:gd name="T89" fmla="*/ 39 h 46"/>
                <a:gd name="T90" fmla="*/ 41 w 46"/>
                <a:gd name="T91" fmla="*/ 37 h 46"/>
                <a:gd name="T92" fmla="*/ 43 w 46"/>
                <a:gd name="T93" fmla="*/ 32 h 46"/>
                <a:gd name="T94" fmla="*/ 44 w 46"/>
                <a:gd name="T95" fmla="*/ 27 h 46"/>
                <a:gd name="T96" fmla="*/ 46 w 46"/>
                <a:gd name="T97" fmla="*/ 23 h 46"/>
                <a:gd name="T98" fmla="*/ 46 w 46"/>
                <a:gd name="T99" fmla="*/ 23 h 46"/>
                <a:gd name="T100" fmla="*/ 44 w 46"/>
                <a:gd name="T101" fmla="*/ 18 h 46"/>
                <a:gd name="T102" fmla="*/ 43 w 46"/>
                <a:gd name="T103" fmla="*/ 15 h 46"/>
                <a:gd name="T104" fmla="*/ 41 w 46"/>
                <a:gd name="T105" fmla="*/ 10 h 46"/>
                <a:gd name="T106" fmla="*/ 39 w 46"/>
                <a:gd name="T107" fmla="*/ 7 h 46"/>
                <a:gd name="T108" fmla="*/ 35 w 46"/>
                <a:gd name="T109" fmla="*/ 4 h 46"/>
                <a:gd name="T110" fmla="*/ 32 w 46"/>
                <a:gd name="T111" fmla="*/ 2 h 46"/>
                <a:gd name="T112" fmla="*/ 27 w 46"/>
                <a:gd name="T113" fmla="*/ 1 h 46"/>
                <a:gd name="T114" fmla="*/ 23 w 46"/>
                <a:gd name="T115" fmla="*/ 0 h 46"/>
                <a:gd name="T116" fmla="*/ 23 w 46"/>
                <a:gd name="T117"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6" h="46">
                  <a:moveTo>
                    <a:pt x="23" y="14"/>
                  </a:moveTo>
                  <a:lnTo>
                    <a:pt x="23" y="14"/>
                  </a:lnTo>
                  <a:lnTo>
                    <a:pt x="26" y="15"/>
                  </a:lnTo>
                  <a:lnTo>
                    <a:pt x="28" y="17"/>
                  </a:lnTo>
                  <a:lnTo>
                    <a:pt x="31" y="19"/>
                  </a:lnTo>
                  <a:lnTo>
                    <a:pt x="32" y="23"/>
                  </a:lnTo>
                  <a:lnTo>
                    <a:pt x="32" y="23"/>
                  </a:lnTo>
                  <a:lnTo>
                    <a:pt x="31" y="26"/>
                  </a:lnTo>
                  <a:lnTo>
                    <a:pt x="28" y="30"/>
                  </a:lnTo>
                  <a:lnTo>
                    <a:pt x="26" y="32"/>
                  </a:lnTo>
                  <a:lnTo>
                    <a:pt x="23" y="32"/>
                  </a:lnTo>
                  <a:lnTo>
                    <a:pt x="23" y="32"/>
                  </a:lnTo>
                  <a:lnTo>
                    <a:pt x="19" y="32"/>
                  </a:lnTo>
                  <a:lnTo>
                    <a:pt x="16" y="30"/>
                  </a:lnTo>
                  <a:lnTo>
                    <a:pt x="13" y="26"/>
                  </a:lnTo>
                  <a:lnTo>
                    <a:pt x="13" y="23"/>
                  </a:lnTo>
                  <a:lnTo>
                    <a:pt x="13" y="23"/>
                  </a:lnTo>
                  <a:lnTo>
                    <a:pt x="13" y="19"/>
                  </a:lnTo>
                  <a:lnTo>
                    <a:pt x="16" y="17"/>
                  </a:lnTo>
                  <a:lnTo>
                    <a:pt x="19" y="15"/>
                  </a:lnTo>
                  <a:lnTo>
                    <a:pt x="23" y="14"/>
                  </a:lnTo>
                  <a:close/>
                  <a:moveTo>
                    <a:pt x="23" y="0"/>
                  </a:moveTo>
                  <a:lnTo>
                    <a:pt x="23" y="0"/>
                  </a:lnTo>
                  <a:lnTo>
                    <a:pt x="18" y="1"/>
                  </a:lnTo>
                  <a:lnTo>
                    <a:pt x="13" y="2"/>
                  </a:lnTo>
                  <a:lnTo>
                    <a:pt x="10" y="4"/>
                  </a:lnTo>
                  <a:lnTo>
                    <a:pt x="6" y="7"/>
                  </a:lnTo>
                  <a:lnTo>
                    <a:pt x="3" y="10"/>
                  </a:lnTo>
                  <a:lnTo>
                    <a:pt x="1" y="15"/>
                  </a:lnTo>
                  <a:lnTo>
                    <a:pt x="0" y="18"/>
                  </a:lnTo>
                  <a:lnTo>
                    <a:pt x="0" y="23"/>
                  </a:lnTo>
                  <a:lnTo>
                    <a:pt x="0" y="23"/>
                  </a:lnTo>
                  <a:lnTo>
                    <a:pt x="0" y="27"/>
                  </a:lnTo>
                  <a:lnTo>
                    <a:pt x="1" y="32"/>
                  </a:lnTo>
                  <a:lnTo>
                    <a:pt x="3" y="37"/>
                  </a:lnTo>
                  <a:lnTo>
                    <a:pt x="6" y="39"/>
                  </a:lnTo>
                  <a:lnTo>
                    <a:pt x="10" y="42"/>
                  </a:lnTo>
                  <a:lnTo>
                    <a:pt x="13" y="45"/>
                  </a:lnTo>
                  <a:lnTo>
                    <a:pt x="18" y="46"/>
                  </a:lnTo>
                  <a:lnTo>
                    <a:pt x="23" y="46"/>
                  </a:lnTo>
                  <a:lnTo>
                    <a:pt x="23" y="46"/>
                  </a:lnTo>
                  <a:lnTo>
                    <a:pt x="27" y="46"/>
                  </a:lnTo>
                  <a:lnTo>
                    <a:pt x="32" y="45"/>
                  </a:lnTo>
                  <a:lnTo>
                    <a:pt x="35" y="42"/>
                  </a:lnTo>
                  <a:lnTo>
                    <a:pt x="39" y="39"/>
                  </a:lnTo>
                  <a:lnTo>
                    <a:pt x="41" y="37"/>
                  </a:lnTo>
                  <a:lnTo>
                    <a:pt x="43" y="32"/>
                  </a:lnTo>
                  <a:lnTo>
                    <a:pt x="44" y="27"/>
                  </a:lnTo>
                  <a:lnTo>
                    <a:pt x="46" y="23"/>
                  </a:lnTo>
                  <a:lnTo>
                    <a:pt x="46" y="23"/>
                  </a:lnTo>
                  <a:lnTo>
                    <a:pt x="44" y="18"/>
                  </a:lnTo>
                  <a:lnTo>
                    <a:pt x="43" y="15"/>
                  </a:lnTo>
                  <a:lnTo>
                    <a:pt x="41" y="10"/>
                  </a:lnTo>
                  <a:lnTo>
                    <a:pt x="39" y="7"/>
                  </a:lnTo>
                  <a:lnTo>
                    <a:pt x="35" y="4"/>
                  </a:lnTo>
                  <a:lnTo>
                    <a:pt x="32" y="2"/>
                  </a:lnTo>
                  <a:lnTo>
                    <a:pt x="27" y="1"/>
                  </a:lnTo>
                  <a:lnTo>
                    <a:pt x="23" y="0"/>
                  </a:lnTo>
                  <a:lnTo>
                    <a:pt x="23"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0" name="Freeform 50">
              <a:extLst>
                <a:ext uri="{FF2B5EF4-FFF2-40B4-BE49-F238E27FC236}">
                  <a16:creationId xmlns="" xmlns:a16="http://schemas.microsoft.com/office/drawing/2014/main" id="{FF721B81-0A3B-4974-9CB5-1FD631E44D37}"/>
                </a:ext>
              </a:extLst>
            </p:cNvPr>
            <p:cNvSpPr>
              <a:spLocks/>
            </p:cNvSpPr>
            <p:nvPr userDrawn="1"/>
          </p:nvSpPr>
          <p:spPr bwMode="auto">
            <a:xfrm>
              <a:off x="6508751" y="3344863"/>
              <a:ext cx="14288" cy="14288"/>
            </a:xfrm>
            <a:custGeom>
              <a:avLst/>
              <a:gdLst>
                <a:gd name="T0" fmla="*/ 10 w 19"/>
                <a:gd name="T1" fmla="*/ 0 h 18"/>
                <a:gd name="T2" fmla="*/ 10 w 19"/>
                <a:gd name="T3" fmla="*/ 0 h 18"/>
                <a:gd name="T4" fmla="*/ 13 w 19"/>
                <a:gd name="T5" fmla="*/ 1 h 18"/>
                <a:gd name="T6" fmla="*/ 15 w 19"/>
                <a:gd name="T7" fmla="*/ 3 h 18"/>
                <a:gd name="T8" fmla="*/ 18 w 19"/>
                <a:gd name="T9" fmla="*/ 5 h 18"/>
                <a:gd name="T10" fmla="*/ 19 w 19"/>
                <a:gd name="T11" fmla="*/ 9 h 18"/>
                <a:gd name="T12" fmla="*/ 19 w 19"/>
                <a:gd name="T13" fmla="*/ 9 h 18"/>
                <a:gd name="T14" fmla="*/ 18 w 19"/>
                <a:gd name="T15" fmla="*/ 12 h 18"/>
                <a:gd name="T16" fmla="*/ 15 w 19"/>
                <a:gd name="T17" fmla="*/ 16 h 18"/>
                <a:gd name="T18" fmla="*/ 13 w 19"/>
                <a:gd name="T19" fmla="*/ 18 h 18"/>
                <a:gd name="T20" fmla="*/ 10 w 19"/>
                <a:gd name="T21" fmla="*/ 18 h 18"/>
                <a:gd name="T22" fmla="*/ 10 w 19"/>
                <a:gd name="T23" fmla="*/ 18 h 18"/>
                <a:gd name="T24" fmla="*/ 6 w 19"/>
                <a:gd name="T25" fmla="*/ 18 h 18"/>
                <a:gd name="T26" fmla="*/ 3 w 19"/>
                <a:gd name="T27" fmla="*/ 16 h 18"/>
                <a:gd name="T28" fmla="*/ 0 w 19"/>
                <a:gd name="T29" fmla="*/ 12 h 18"/>
                <a:gd name="T30" fmla="*/ 0 w 19"/>
                <a:gd name="T31" fmla="*/ 9 h 18"/>
                <a:gd name="T32" fmla="*/ 0 w 19"/>
                <a:gd name="T33" fmla="*/ 9 h 18"/>
                <a:gd name="T34" fmla="*/ 0 w 19"/>
                <a:gd name="T35" fmla="*/ 5 h 18"/>
                <a:gd name="T36" fmla="*/ 3 w 19"/>
                <a:gd name="T37" fmla="*/ 3 h 18"/>
                <a:gd name="T38" fmla="*/ 6 w 19"/>
                <a:gd name="T39" fmla="*/ 1 h 18"/>
                <a:gd name="T40" fmla="*/ 10 w 19"/>
                <a:gd name="T41"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18">
                  <a:moveTo>
                    <a:pt x="10" y="0"/>
                  </a:moveTo>
                  <a:lnTo>
                    <a:pt x="10" y="0"/>
                  </a:lnTo>
                  <a:lnTo>
                    <a:pt x="13" y="1"/>
                  </a:lnTo>
                  <a:lnTo>
                    <a:pt x="15" y="3"/>
                  </a:lnTo>
                  <a:lnTo>
                    <a:pt x="18" y="5"/>
                  </a:lnTo>
                  <a:lnTo>
                    <a:pt x="19" y="9"/>
                  </a:lnTo>
                  <a:lnTo>
                    <a:pt x="19" y="9"/>
                  </a:lnTo>
                  <a:lnTo>
                    <a:pt x="18" y="12"/>
                  </a:lnTo>
                  <a:lnTo>
                    <a:pt x="15" y="16"/>
                  </a:lnTo>
                  <a:lnTo>
                    <a:pt x="13" y="18"/>
                  </a:lnTo>
                  <a:lnTo>
                    <a:pt x="10" y="18"/>
                  </a:lnTo>
                  <a:lnTo>
                    <a:pt x="10" y="18"/>
                  </a:lnTo>
                  <a:lnTo>
                    <a:pt x="6" y="18"/>
                  </a:lnTo>
                  <a:lnTo>
                    <a:pt x="3" y="16"/>
                  </a:lnTo>
                  <a:lnTo>
                    <a:pt x="0" y="12"/>
                  </a:lnTo>
                  <a:lnTo>
                    <a:pt x="0" y="9"/>
                  </a:lnTo>
                  <a:lnTo>
                    <a:pt x="0" y="9"/>
                  </a:lnTo>
                  <a:lnTo>
                    <a:pt x="0" y="5"/>
                  </a:lnTo>
                  <a:lnTo>
                    <a:pt x="3" y="3"/>
                  </a:lnTo>
                  <a:lnTo>
                    <a:pt x="6" y="1"/>
                  </a:lnTo>
                  <a:lnTo>
                    <a:pt x="10"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1" name="Freeform 51">
              <a:extLst>
                <a:ext uri="{FF2B5EF4-FFF2-40B4-BE49-F238E27FC236}">
                  <a16:creationId xmlns="" xmlns:a16="http://schemas.microsoft.com/office/drawing/2014/main" id="{A2FA3651-C3A6-4557-9A2E-13522A2F8A60}"/>
                </a:ext>
              </a:extLst>
            </p:cNvPr>
            <p:cNvSpPr>
              <a:spLocks/>
            </p:cNvSpPr>
            <p:nvPr userDrawn="1"/>
          </p:nvSpPr>
          <p:spPr bwMode="auto">
            <a:xfrm>
              <a:off x="6497638" y="3333750"/>
              <a:ext cx="36513" cy="36513"/>
            </a:xfrm>
            <a:custGeom>
              <a:avLst/>
              <a:gdLst>
                <a:gd name="T0" fmla="*/ 23 w 46"/>
                <a:gd name="T1" fmla="*/ 0 h 46"/>
                <a:gd name="T2" fmla="*/ 23 w 46"/>
                <a:gd name="T3" fmla="*/ 0 h 46"/>
                <a:gd name="T4" fmla="*/ 18 w 46"/>
                <a:gd name="T5" fmla="*/ 1 h 46"/>
                <a:gd name="T6" fmla="*/ 13 w 46"/>
                <a:gd name="T7" fmla="*/ 2 h 46"/>
                <a:gd name="T8" fmla="*/ 10 w 46"/>
                <a:gd name="T9" fmla="*/ 4 h 46"/>
                <a:gd name="T10" fmla="*/ 6 w 46"/>
                <a:gd name="T11" fmla="*/ 7 h 46"/>
                <a:gd name="T12" fmla="*/ 3 w 46"/>
                <a:gd name="T13" fmla="*/ 10 h 46"/>
                <a:gd name="T14" fmla="*/ 1 w 46"/>
                <a:gd name="T15" fmla="*/ 15 h 46"/>
                <a:gd name="T16" fmla="*/ 0 w 46"/>
                <a:gd name="T17" fmla="*/ 18 h 46"/>
                <a:gd name="T18" fmla="*/ 0 w 46"/>
                <a:gd name="T19" fmla="*/ 23 h 46"/>
                <a:gd name="T20" fmla="*/ 0 w 46"/>
                <a:gd name="T21" fmla="*/ 23 h 46"/>
                <a:gd name="T22" fmla="*/ 0 w 46"/>
                <a:gd name="T23" fmla="*/ 27 h 46"/>
                <a:gd name="T24" fmla="*/ 1 w 46"/>
                <a:gd name="T25" fmla="*/ 32 h 46"/>
                <a:gd name="T26" fmla="*/ 3 w 46"/>
                <a:gd name="T27" fmla="*/ 37 h 46"/>
                <a:gd name="T28" fmla="*/ 6 w 46"/>
                <a:gd name="T29" fmla="*/ 39 h 46"/>
                <a:gd name="T30" fmla="*/ 10 w 46"/>
                <a:gd name="T31" fmla="*/ 42 h 46"/>
                <a:gd name="T32" fmla="*/ 13 w 46"/>
                <a:gd name="T33" fmla="*/ 45 h 46"/>
                <a:gd name="T34" fmla="*/ 18 w 46"/>
                <a:gd name="T35" fmla="*/ 46 h 46"/>
                <a:gd name="T36" fmla="*/ 23 w 46"/>
                <a:gd name="T37" fmla="*/ 46 h 46"/>
                <a:gd name="T38" fmla="*/ 23 w 46"/>
                <a:gd name="T39" fmla="*/ 46 h 46"/>
                <a:gd name="T40" fmla="*/ 27 w 46"/>
                <a:gd name="T41" fmla="*/ 46 h 46"/>
                <a:gd name="T42" fmla="*/ 32 w 46"/>
                <a:gd name="T43" fmla="*/ 45 h 46"/>
                <a:gd name="T44" fmla="*/ 35 w 46"/>
                <a:gd name="T45" fmla="*/ 42 h 46"/>
                <a:gd name="T46" fmla="*/ 39 w 46"/>
                <a:gd name="T47" fmla="*/ 39 h 46"/>
                <a:gd name="T48" fmla="*/ 41 w 46"/>
                <a:gd name="T49" fmla="*/ 37 h 46"/>
                <a:gd name="T50" fmla="*/ 43 w 46"/>
                <a:gd name="T51" fmla="*/ 32 h 46"/>
                <a:gd name="T52" fmla="*/ 44 w 46"/>
                <a:gd name="T53" fmla="*/ 27 h 46"/>
                <a:gd name="T54" fmla="*/ 46 w 46"/>
                <a:gd name="T55" fmla="*/ 23 h 46"/>
                <a:gd name="T56" fmla="*/ 46 w 46"/>
                <a:gd name="T57" fmla="*/ 23 h 46"/>
                <a:gd name="T58" fmla="*/ 44 w 46"/>
                <a:gd name="T59" fmla="*/ 18 h 46"/>
                <a:gd name="T60" fmla="*/ 43 w 46"/>
                <a:gd name="T61" fmla="*/ 15 h 46"/>
                <a:gd name="T62" fmla="*/ 41 w 46"/>
                <a:gd name="T63" fmla="*/ 10 h 46"/>
                <a:gd name="T64" fmla="*/ 39 w 46"/>
                <a:gd name="T65" fmla="*/ 7 h 46"/>
                <a:gd name="T66" fmla="*/ 35 w 46"/>
                <a:gd name="T67" fmla="*/ 4 h 46"/>
                <a:gd name="T68" fmla="*/ 32 w 46"/>
                <a:gd name="T69" fmla="*/ 2 h 46"/>
                <a:gd name="T70" fmla="*/ 27 w 46"/>
                <a:gd name="T71" fmla="*/ 1 h 46"/>
                <a:gd name="T72" fmla="*/ 23 w 46"/>
                <a:gd name="T73" fmla="*/ 0 h 46"/>
                <a:gd name="T74" fmla="*/ 23 w 46"/>
                <a:gd name="T75"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6" h="46">
                  <a:moveTo>
                    <a:pt x="23" y="0"/>
                  </a:moveTo>
                  <a:lnTo>
                    <a:pt x="23" y="0"/>
                  </a:lnTo>
                  <a:lnTo>
                    <a:pt x="18" y="1"/>
                  </a:lnTo>
                  <a:lnTo>
                    <a:pt x="13" y="2"/>
                  </a:lnTo>
                  <a:lnTo>
                    <a:pt x="10" y="4"/>
                  </a:lnTo>
                  <a:lnTo>
                    <a:pt x="6" y="7"/>
                  </a:lnTo>
                  <a:lnTo>
                    <a:pt x="3" y="10"/>
                  </a:lnTo>
                  <a:lnTo>
                    <a:pt x="1" y="15"/>
                  </a:lnTo>
                  <a:lnTo>
                    <a:pt x="0" y="18"/>
                  </a:lnTo>
                  <a:lnTo>
                    <a:pt x="0" y="23"/>
                  </a:lnTo>
                  <a:lnTo>
                    <a:pt x="0" y="23"/>
                  </a:lnTo>
                  <a:lnTo>
                    <a:pt x="0" y="27"/>
                  </a:lnTo>
                  <a:lnTo>
                    <a:pt x="1" y="32"/>
                  </a:lnTo>
                  <a:lnTo>
                    <a:pt x="3" y="37"/>
                  </a:lnTo>
                  <a:lnTo>
                    <a:pt x="6" y="39"/>
                  </a:lnTo>
                  <a:lnTo>
                    <a:pt x="10" y="42"/>
                  </a:lnTo>
                  <a:lnTo>
                    <a:pt x="13" y="45"/>
                  </a:lnTo>
                  <a:lnTo>
                    <a:pt x="18" y="46"/>
                  </a:lnTo>
                  <a:lnTo>
                    <a:pt x="23" y="46"/>
                  </a:lnTo>
                  <a:lnTo>
                    <a:pt x="23" y="46"/>
                  </a:lnTo>
                  <a:lnTo>
                    <a:pt x="27" y="46"/>
                  </a:lnTo>
                  <a:lnTo>
                    <a:pt x="32" y="45"/>
                  </a:lnTo>
                  <a:lnTo>
                    <a:pt x="35" y="42"/>
                  </a:lnTo>
                  <a:lnTo>
                    <a:pt x="39" y="39"/>
                  </a:lnTo>
                  <a:lnTo>
                    <a:pt x="41" y="37"/>
                  </a:lnTo>
                  <a:lnTo>
                    <a:pt x="43" y="32"/>
                  </a:lnTo>
                  <a:lnTo>
                    <a:pt x="44" y="27"/>
                  </a:lnTo>
                  <a:lnTo>
                    <a:pt x="46" y="23"/>
                  </a:lnTo>
                  <a:lnTo>
                    <a:pt x="46" y="23"/>
                  </a:lnTo>
                  <a:lnTo>
                    <a:pt x="44" y="18"/>
                  </a:lnTo>
                  <a:lnTo>
                    <a:pt x="43" y="15"/>
                  </a:lnTo>
                  <a:lnTo>
                    <a:pt x="41" y="10"/>
                  </a:lnTo>
                  <a:lnTo>
                    <a:pt x="39" y="7"/>
                  </a:lnTo>
                  <a:lnTo>
                    <a:pt x="35" y="4"/>
                  </a:lnTo>
                  <a:lnTo>
                    <a:pt x="32" y="2"/>
                  </a:lnTo>
                  <a:lnTo>
                    <a:pt x="27" y="1"/>
                  </a:lnTo>
                  <a:lnTo>
                    <a:pt x="23" y="0"/>
                  </a:lnTo>
                  <a:lnTo>
                    <a:pt x="23"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12" name="Group 111">
            <a:extLst>
              <a:ext uri="{FF2B5EF4-FFF2-40B4-BE49-F238E27FC236}">
                <a16:creationId xmlns="" xmlns:a16="http://schemas.microsoft.com/office/drawing/2014/main" id="{C9845AEC-F87C-4F00-BAF4-3ABFA8F2ED71}"/>
              </a:ext>
            </a:extLst>
          </p:cNvPr>
          <p:cNvGrpSpPr/>
          <p:nvPr userDrawn="1"/>
        </p:nvGrpSpPr>
        <p:grpSpPr>
          <a:xfrm>
            <a:off x="6600711" y="1496981"/>
            <a:ext cx="1316068" cy="1316068"/>
            <a:chOff x="7102476" y="2967038"/>
            <a:chExt cx="806450" cy="806450"/>
          </a:xfrm>
        </p:grpSpPr>
        <p:sp>
          <p:nvSpPr>
            <p:cNvPr id="113" name="Freeform 14">
              <a:extLst>
                <a:ext uri="{FF2B5EF4-FFF2-40B4-BE49-F238E27FC236}">
                  <a16:creationId xmlns="" xmlns:a16="http://schemas.microsoft.com/office/drawing/2014/main" id="{3FBA37DB-EE34-479C-915F-B2C8747B8B6A}"/>
                </a:ext>
              </a:extLst>
            </p:cNvPr>
            <p:cNvSpPr>
              <a:spLocks/>
            </p:cNvSpPr>
            <p:nvPr userDrawn="1"/>
          </p:nvSpPr>
          <p:spPr bwMode="auto">
            <a:xfrm>
              <a:off x="7102476" y="2967038"/>
              <a:ext cx="806450" cy="806450"/>
            </a:xfrm>
            <a:custGeom>
              <a:avLst/>
              <a:gdLst>
                <a:gd name="T0" fmla="*/ 1016 w 1016"/>
                <a:gd name="T1" fmla="*/ 534 h 1016"/>
                <a:gd name="T2" fmla="*/ 1006 w 1016"/>
                <a:gd name="T3" fmla="*/ 611 h 1016"/>
                <a:gd name="T4" fmla="*/ 986 w 1016"/>
                <a:gd name="T5" fmla="*/ 684 h 1016"/>
                <a:gd name="T6" fmla="*/ 955 w 1016"/>
                <a:gd name="T7" fmla="*/ 751 h 1016"/>
                <a:gd name="T8" fmla="*/ 916 w 1016"/>
                <a:gd name="T9" fmla="*/ 813 h 1016"/>
                <a:gd name="T10" fmla="*/ 868 w 1016"/>
                <a:gd name="T11" fmla="*/ 868 h 1016"/>
                <a:gd name="T12" fmla="*/ 813 w 1016"/>
                <a:gd name="T13" fmla="*/ 916 h 1016"/>
                <a:gd name="T14" fmla="*/ 751 w 1016"/>
                <a:gd name="T15" fmla="*/ 955 h 1016"/>
                <a:gd name="T16" fmla="*/ 684 w 1016"/>
                <a:gd name="T17" fmla="*/ 987 h 1016"/>
                <a:gd name="T18" fmla="*/ 611 w 1016"/>
                <a:gd name="T19" fmla="*/ 1006 h 1016"/>
                <a:gd name="T20" fmla="*/ 535 w 1016"/>
                <a:gd name="T21" fmla="*/ 1016 h 1016"/>
                <a:gd name="T22" fmla="*/ 482 w 1016"/>
                <a:gd name="T23" fmla="*/ 1016 h 1016"/>
                <a:gd name="T24" fmla="*/ 407 w 1016"/>
                <a:gd name="T25" fmla="*/ 1006 h 1016"/>
                <a:gd name="T26" fmla="*/ 334 w 1016"/>
                <a:gd name="T27" fmla="*/ 987 h 1016"/>
                <a:gd name="T28" fmla="*/ 266 w 1016"/>
                <a:gd name="T29" fmla="*/ 955 h 1016"/>
                <a:gd name="T30" fmla="*/ 205 w 1016"/>
                <a:gd name="T31" fmla="*/ 916 h 1016"/>
                <a:gd name="T32" fmla="*/ 150 w 1016"/>
                <a:gd name="T33" fmla="*/ 868 h 1016"/>
                <a:gd name="T34" fmla="*/ 102 w 1016"/>
                <a:gd name="T35" fmla="*/ 813 h 1016"/>
                <a:gd name="T36" fmla="*/ 62 w 1016"/>
                <a:gd name="T37" fmla="*/ 751 h 1016"/>
                <a:gd name="T38" fmla="*/ 31 w 1016"/>
                <a:gd name="T39" fmla="*/ 684 h 1016"/>
                <a:gd name="T40" fmla="*/ 11 w 1016"/>
                <a:gd name="T41" fmla="*/ 611 h 1016"/>
                <a:gd name="T42" fmla="*/ 2 w 1016"/>
                <a:gd name="T43" fmla="*/ 534 h 1016"/>
                <a:gd name="T44" fmla="*/ 2 w 1016"/>
                <a:gd name="T45" fmla="*/ 482 h 1016"/>
                <a:gd name="T46" fmla="*/ 11 w 1016"/>
                <a:gd name="T47" fmla="*/ 407 h 1016"/>
                <a:gd name="T48" fmla="*/ 31 w 1016"/>
                <a:gd name="T49" fmla="*/ 334 h 1016"/>
                <a:gd name="T50" fmla="*/ 62 w 1016"/>
                <a:gd name="T51" fmla="*/ 266 h 1016"/>
                <a:gd name="T52" fmla="*/ 102 w 1016"/>
                <a:gd name="T53" fmla="*/ 204 h 1016"/>
                <a:gd name="T54" fmla="*/ 150 w 1016"/>
                <a:gd name="T55" fmla="*/ 149 h 1016"/>
                <a:gd name="T56" fmla="*/ 205 w 1016"/>
                <a:gd name="T57" fmla="*/ 102 h 1016"/>
                <a:gd name="T58" fmla="*/ 266 w 1016"/>
                <a:gd name="T59" fmla="*/ 61 h 1016"/>
                <a:gd name="T60" fmla="*/ 334 w 1016"/>
                <a:gd name="T61" fmla="*/ 31 h 1016"/>
                <a:gd name="T62" fmla="*/ 407 w 1016"/>
                <a:gd name="T63" fmla="*/ 11 h 1016"/>
                <a:gd name="T64" fmla="*/ 482 w 1016"/>
                <a:gd name="T65" fmla="*/ 1 h 1016"/>
                <a:gd name="T66" fmla="*/ 535 w 1016"/>
                <a:gd name="T67" fmla="*/ 1 h 1016"/>
                <a:gd name="T68" fmla="*/ 611 w 1016"/>
                <a:gd name="T69" fmla="*/ 11 h 1016"/>
                <a:gd name="T70" fmla="*/ 684 w 1016"/>
                <a:gd name="T71" fmla="*/ 31 h 1016"/>
                <a:gd name="T72" fmla="*/ 751 w 1016"/>
                <a:gd name="T73" fmla="*/ 61 h 1016"/>
                <a:gd name="T74" fmla="*/ 813 w 1016"/>
                <a:gd name="T75" fmla="*/ 102 h 1016"/>
                <a:gd name="T76" fmla="*/ 868 w 1016"/>
                <a:gd name="T77" fmla="*/ 149 h 1016"/>
                <a:gd name="T78" fmla="*/ 916 w 1016"/>
                <a:gd name="T79" fmla="*/ 204 h 1016"/>
                <a:gd name="T80" fmla="*/ 955 w 1016"/>
                <a:gd name="T81" fmla="*/ 266 h 1016"/>
                <a:gd name="T82" fmla="*/ 986 w 1016"/>
                <a:gd name="T83" fmla="*/ 334 h 1016"/>
                <a:gd name="T84" fmla="*/ 1006 w 1016"/>
                <a:gd name="T85" fmla="*/ 407 h 1016"/>
                <a:gd name="T86" fmla="*/ 1016 w 1016"/>
                <a:gd name="T87" fmla="*/ 482 h 10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016" h="1016">
                  <a:moveTo>
                    <a:pt x="1016" y="509"/>
                  </a:moveTo>
                  <a:lnTo>
                    <a:pt x="1016" y="509"/>
                  </a:lnTo>
                  <a:lnTo>
                    <a:pt x="1016" y="534"/>
                  </a:lnTo>
                  <a:lnTo>
                    <a:pt x="1014" y="561"/>
                  </a:lnTo>
                  <a:lnTo>
                    <a:pt x="1011" y="586"/>
                  </a:lnTo>
                  <a:lnTo>
                    <a:pt x="1006" y="611"/>
                  </a:lnTo>
                  <a:lnTo>
                    <a:pt x="1001" y="636"/>
                  </a:lnTo>
                  <a:lnTo>
                    <a:pt x="995" y="660"/>
                  </a:lnTo>
                  <a:lnTo>
                    <a:pt x="986" y="684"/>
                  </a:lnTo>
                  <a:lnTo>
                    <a:pt x="977" y="707"/>
                  </a:lnTo>
                  <a:lnTo>
                    <a:pt x="967" y="729"/>
                  </a:lnTo>
                  <a:lnTo>
                    <a:pt x="955" y="751"/>
                  </a:lnTo>
                  <a:lnTo>
                    <a:pt x="944" y="772"/>
                  </a:lnTo>
                  <a:lnTo>
                    <a:pt x="930" y="793"/>
                  </a:lnTo>
                  <a:lnTo>
                    <a:pt x="916" y="813"/>
                  </a:lnTo>
                  <a:lnTo>
                    <a:pt x="901" y="832"/>
                  </a:lnTo>
                  <a:lnTo>
                    <a:pt x="885" y="851"/>
                  </a:lnTo>
                  <a:lnTo>
                    <a:pt x="868" y="868"/>
                  </a:lnTo>
                  <a:lnTo>
                    <a:pt x="851" y="885"/>
                  </a:lnTo>
                  <a:lnTo>
                    <a:pt x="832" y="900"/>
                  </a:lnTo>
                  <a:lnTo>
                    <a:pt x="813" y="916"/>
                  </a:lnTo>
                  <a:lnTo>
                    <a:pt x="793" y="930"/>
                  </a:lnTo>
                  <a:lnTo>
                    <a:pt x="772" y="943"/>
                  </a:lnTo>
                  <a:lnTo>
                    <a:pt x="751" y="955"/>
                  </a:lnTo>
                  <a:lnTo>
                    <a:pt x="729" y="967"/>
                  </a:lnTo>
                  <a:lnTo>
                    <a:pt x="707" y="977"/>
                  </a:lnTo>
                  <a:lnTo>
                    <a:pt x="684" y="987"/>
                  </a:lnTo>
                  <a:lnTo>
                    <a:pt x="660" y="993"/>
                  </a:lnTo>
                  <a:lnTo>
                    <a:pt x="636" y="1000"/>
                  </a:lnTo>
                  <a:lnTo>
                    <a:pt x="611" y="1006"/>
                  </a:lnTo>
                  <a:lnTo>
                    <a:pt x="586" y="1011"/>
                  </a:lnTo>
                  <a:lnTo>
                    <a:pt x="561" y="1014"/>
                  </a:lnTo>
                  <a:lnTo>
                    <a:pt x="535" y="1016"/>
                  </a:lnTo>
                  <a:lnTo>
                    <a:pt x="509" y="1016"/>
                  </a:lnTo>
                  <a:lnTo>
                    <a:pt x="509" y="1016"/>
                  </a:lnTo>
                  <a:lnTo>
                    <a:pt x="482" y="1016"/>
                  </a:lnTo>
                  <a:lnTo>
                    <a:pt x="457" y="1014"/>
                  </a:lnTo>
                  <a:lnTo>
                    <a:pt x="432" y="1011"/>
                  </a:lnTo>
                  <a:lnTo>
                    <a:pt x="407" y="1006"/>
                  </a:lnTo>
                  <a:lnTo>
                    <a:pt x="381" y="1000"/>
                  </a:lnTo>
                  <a:lnTo>
                    <a:pt x="358" y="993"/>
                  </a:lnTo>
                  <a:lnTo>
                    <a:pt x="334" y="987"/>
                  </a:lnTo>
                  <a:lnTo>
                    <a:pt x="311" y="977"/>
                  </a:lnTo>
                  <a:lnTo>
                    <a:pt x="288" y="967"/>
                  </a:lnTo>
                  <a:lnTo>
                    <a:pt x="266" y="955"/>
                  </a:lnTo>
                  <a:lnTo>
                    <a:pt x="245" y="943"/>
                  </a:lnTo>
                  <a:lnTo>
                    <a:pt x="225" y="930"/>
                  </a:lnTo>
                  <a:lnTo>
                    <a:pt x="205" y="916"/>
                  </a:lnTo>
                  <a:lnTo>
                    <a:pt x="186" y="900"/>
                  </a:lnTo>
                  <a:lnTo>
                    <a:pt x="167" y="885"/>
                  </a:lnTo>
                  <a:lnTo>
                    <a:pt x="150" y="868"/>
                  </a:lnTo>
                  <a:lnTo>
                    <a:pt x="133" y="851"/>
                  </a:lnTo>
                  <a:lnTo>
                    <a:pt x="117" y="832"/>
                  </a:lnTo>
                  <a:lnTo>
                    <a:pt x="102" y="813"/>
                  </a:lnTo>
                  <a:lnTo>
                    <a:pt x="88" y="793"/>
                  </a:lnTo>
                  <a:lnTo>
                    <a:pt x="74" y="772"/>
                  </a:lnTo>
                  <a:lnTo>
                    <a:pt x="62" y="751"/>
                  </a:lnTo>
                  <a:lnTo>
                    <a:pt x="51" y="729"/>
                  </a:lnTo>
                  <a:lnTo>
                    <a:pt x="41" y="707"/>
                  </a:lnTo>
                  <a:lnTo>
                    <a:pt x="31" y="684"/>
                  </a:lnTo>
                  <a:lnTo>
                    <a:pt x="23" y="660"/>
                  </a:lnTo>
                  <a:lnTo>
                    <a:pt x="16" y="636"/>
                  </a:lnTo>
                  <a:lnTo>
                    <a:pt x="11" y="611"/>
                  </a:lnTo>
                  <a:lnTo>
                    <a:pt x="6" y="586"/>
                  </a:lnTo>
                  <a:lnTo>
                    <a:pt x="3" y="561"/>
                  </a:lnTo>
                  <a:lnTo>
                    <a:pt x="2" y="534"/>
                  </a:lnTo>
                  <a:lnTo>
                    <a:pt x="0" y="509"/>
                  </a:lnTo>
                  <a:lnTo>
                    <a:pt x="0" y="509"/>
                  </a:lnTo>
                  <a:lnTo>
                    <a:pt x="2" y="482"/>
                  </a:lnTo>
                  <a:lnTo>
                    <a:pt x="3" y="457"/>
                  </a:lnTo>
                  <a:lnTo>
                    <a:pt x="6" y="431"/>
                  </a:lnTo>
                  <a:lnTo>
                    <a:pt x="11" y="407"/>
                  </a:lnTo>
                  <a:lnTo>
                    <a:pt x="16" y="381"/>
                  </a:lnTo>
                  <a:lnTo>
                    <a:pt x="23" y="357"/>
                  </a:lnTo>
                  <a:lnTo>
                    <a:pt x="31" y="334"/>
                  </a:lnTo>
                  <a:lnTo>
                    <a:pt x="41" y="311"/>
                  </a:lnTo>
                  <a:lnTo>
                    <a:pt x="51" y="288"/>
                  </a:lnTo>
                  <a:lnTo>
                    <a:pt x="62" y="266"/>
                  </a:lnTo>
                  <a:lnTo>
                    <a:pt x="74" y="245"/>
                  </a:lnTo>
                  <a:lnTo>
                    <a:pt x="88" y="225"/>
                  </a:lnTo>
                  <a:lnTo>
                    <a:pt x="102" y="204"/>
                  </a:lnTo>
                  <a:lnTo>
                    <a:pt x="117" y="186"/>
                  </a:lnTo>
                  <a:lnTo>
                    <a:pt x="133" y="167"/>
                  </a:lnTo>
                  <a:lnTo>
                    <a:pt x="150" y="149"/>
                  </a:lnTo>
                  <a:lnTo>
                    <a:pt x="167" y="133"/>
                  </a:lnTo>
                  <a:lnTo>
                    <a:pt x="186" y="117"/>
                  </a:lnTo>
                  <a:lnTo>
                    <a:pt x="205" y="102"/>
                  </a:lnTo>
                  <a:lnTo>
                    <a:pt x="225" y="87"/>
                  </a:lnTo>
                  <a:lnTo>
                    <a:pt x="245" y="74"/>
                  </a:lnTo>
                  <a:lnTo>
                    <a:pt x="266" y="61"/>
                  </a:lnTo>
                  <a:lnTo>
                    <a:pt x="288" y="51"/>
                  </a:lnTo>
                  <a:lnTo>
                    <a:pt x="311" y="41"/>
                  </a:lnTo>
                  <a:lnTo>
                    <a:pt x="334" y="31"/>
                  </a:lnTo>
                  <a:lnTo>
                    <a:pt x="358" y="23"/>
                  </a:lnTo>
                  <a:lnTo>
                    <a:pt x="381" y="16"/>
                  </a:lnTo>
                  <a:lnTo>
                    <a:pt x="407" y="11"/>
                  </a:lnTo>
                  <a:lnTo>
                    <a:pt x="432" y="6"/>
                  </a:lnTo>
                  <a:lnTo>
                    <a:pt x="457" y="3"/>
                  </a:lnTo>
                  <a:lnTo>
                    <a:pt x="482" y="1"/>
                  </a:lnTo>
                  <a:lnTo>
                    <a:pt x="509" y="0"/>
                  </a:lnTo>
                  <a:lnTo>
                    <a:pt x="509" y="0"/>
                  </a:lnTo>
                  <a:lnTo>
                    <a:pt x="535" y="1"/>
                  </a:lnTo>
                  <a:lnTo>
                    <a:pt x="561" y="3"/>
                  </a:lnTo>
                  <a:lnTo>
                    <a:pt x="586" y="6"/>
                  </a:lnTo>
                  <a:lnTo>
                    <a:pt x="611" y="11"/>
                  </a:lnTo>
                  <a:lnTo>
                    <a:pt x="636" y="16"/>
                  </a:lnTo>
                  <a:lnTo>
                    <a:pt x="660" y="23"/>
                  </a:lnTo>
                  <a:lnTo>
                    <a:pt x="684" y="31"/>
                  </a:lnTo>
                  <a:lnTo>
                    <a:pt x="707" y="41"/>
                  </a:lnTo>
                  <a:lnTo>
                    <a:pt x="729" y="51"/>
                  </a:lnTo>
                  <a:lnTo>
                    <a:pt x="751" y="61"/>
                  </a:lnTo>
                  <a:lnTo>
                    <a:pt x="772" y="74"/>
                  </a:lnTo>
                  <a:lnTo>
                    <a:pt x="793" y="87"/>
                  </a:lnTo>
                  <a:lnTo>
                    <a:pt x="813" y="102"/>
                  </a:lnTo>
                  <a:lnTo>
                    <a:pt x="832" y="117"/>
                  </a:lnTo>
                  <a:lnTo>
                    <a:pt x="851" y="133"/>
                  </a:lnTo>
                  <a:lnTo>
                    <a:pt x="868" y="149"/>
                  </a:lnTo>
                  <a:lnTo>
                    <a:pt x="885" y="167"/>
                  </a:lnTo>
                  <a:lnTo>
                    <a:pt x="901" y="186"/>
                  </a:lnTo>
                  <a:lnTo>
                    <a:pt x="916" y="204"/>
                  </a:lnTo>
                  <a:lnTo>
                    <a:pt x="930" y="225"/>
                  </a:lnTo>
                  <a:lnTo>
                    <a:pt x="944" y="245"/>
                  </a:lnTo>
                  <a:lnTo>
                    <a:pt x="955" y="266"/>
                  </a:lnTo>
                  <a:lnTo>
                    <a:pt x="967" y="288"/>
                  </a:lnTo>
                  <a:lnTo>
                    <a:pt x="977" y="311"/>
                  </a:lnTo>
                  <a:lnTo>
                    <a:pt x="986" y="334"/>
                  </a:lnTo>
                  <a:lnTo>
                    <a:pt x="995" y="357"/>
                  </a:lnTo>
                  <a:lnTo>
                    <a:pt x="1001" y="381"/>
                  </a:lnTo>
                  <a:lnTo>
                    <a:pt x="1006" y="407"/>
                  </a:lnTo>
                  <a:lnTo>
                    <a:pt x="1011" y="431"/>
                  </a:lnTo>
                  <a:lnTo>
                    <a:pt x="1014" y="457"/>
                  </a:lnTo>
                  <a:lnTo>
                    <a:pt x="1016" y="482"/>
                  </a:lnTo>
                  <a:lnTo>
                    <a:pt x="1016" y="509"/>
                  </a:lnTo>
                  <a:lnTo>
                    <a:pt x="1016" y="509"/>
                  </a:lnTo>
                  <a:close/>
                </a:path>
              </a:pathLst>
            </a:custGeom>
            <a:solidFill>
              <a:srgbClr val="646D7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4" name="Freeform 53">
              <a:extLst>
                <a:ext uri="{FF2B5EF4-FFF2-40B4-BE49-F238E27FC236}">
                  <a16:creationId xmlns="" xmlns:a16="http://schemas.microsoft.com/office/drawing/2014/main" id="{30B0E055-4829-42B9-B72B-D22CE9FC64A9}"/>
                </a:ext>
              </a:extLst>
            </p:cNvPr>
            <p:cNvSpPr>
              <a:spLocks noEditPoints="1"/>
            </p:cNvSpPr>
            <p:nvPr userDrawn="1"/>
          </p:nvSpPr>
          <p:spPr bwMode="auto">
            <a:xfrm>
              <a:off x="7372351" y="3119438"/>
              <a:ext cx="266700" cy="485775"/>
            </a:xfrm>
            <a:custGeom>
              <a:avLst/>
              <a:gdLst>
                <a:gd name="T0" fmla="*/ 44 w 335"/>
                <a:gd name="T1" fmla="*/ 613 h 613"/>
                <a:gd name="T2" fmla="*/ 36 w 335"/>
                <a:gd name="T3" fmla="*/ 612 h 613"/>
                <a:gd name="T4" fmla="*/ 20 w 335"/>
                <a:gd name="T5" fmla="*/ 605 h 613"/>
                <a:gd name="T6" fmla="*/ 8 w 335"/>
                <a:gd name="T7" fmla="*/ 593 h 613"/>
                <a:gd name="T8" fmla="*/ 1 w 335"/>
                <a:gd name="T9" fmla="*/ 577 h 613"/>
                <a:gd name="T10" fmla="*/ 0 w 335"/>
                <a:gd name="T11" fmla="*/ 44 h 613"/>
                <a:gd name="T12" fmla="*/ 1 w 335"/>
                <a:gd name="T13" fmla="*/ 35 h 613"/>
                <a:gd name="T14" fmla="*/ 8 w 335"/>
                <a:gd name="T15" fmla="*/ 20 h 613"/>
                <a:gd name="T16" fmla="*/ 20 w 335"/>
                <a:gd name="T17" fmla="*/ 7 h 613"/>
                <a:gd name="T18" fmla="*/ 36 w 335"/>
                <a:gd name="T19" fmla="*/ 2 h 613"/>
                <a:gd name="T20" fmla="*/ 291 w 335"/>
                <a:gd name="T21" fmla="*/ 0 h 613"/>
                <a:gd name="T22" fmla="*/ 300 w 335"/>
                <a:gd name="T23" fmla="*/ 2 h 613"/>
                <a:gd name="T24" fmla="*/ 316 w 335"/>
                <a:gd name="T25" fmla="*/ 7 h 613"/>
                <a:gd name="T26" fmla="*/ 328 w 335"/>
                <a:gd name="T27" fmla="*/ 20 h 613"/>
                <a:gd name="T28" fmla="*/ 335 w 335"/>
                <a:gd name="T29" fmla="*/ 35 h 613"/>
                <a:gd name="T30" fmla="*/ 335 w 335"/>
                <a:gd name="T31" fmla="*/ 568 h 613"/>
                <a:gd name="T32" fmla="*/ 335 w 335"/>
                <a:gd name="T33" fmla="*/ 577 h 613"/>
                <a:gd name="T34" fmla="*/ 328 w 335"/>
                <a:gd name="T35" fmla="*/ 593 h 613"/>
                <a:gd name="T36" fmla="*/ 316 w 335"/>
                <a:gd name="T37" fmla="*/ 605 h 613"/>
                <a:gd name="T38" fmla="*/ 300 w 335"/>
                <a:gd name="T39" fmla="*/ 612 h 613"/>
                <a:gd name="T40" fmla="*/ 291 w 335"/>
                <a:gd name="T41" fmla="*/ 613 h 613"/>
                <a:gd name="T42" fmla="*/ 44 w 335"/>
                <a:gd name="T43" fmla="*/ 14 h 613"/>
                <a:gd name="T44" fmla="*/ 32 w 335"/>
                <a:gd name="T45" fmla="*/ 17 h 613"/>
                <a:gd name="T46" fmla="*/ 23 w 335"/>
                <a:gd name="T47" fmla="*/ 22 h 613"/>
                <a:gd name="T48" fmla="*/ 16 w 335"/>
                <a:gd name="T49" fmla="*/ 33 h 613"/>
                <a:gd name="T50" fmla="*/ 14 w 335"/>
                <a:gd name="T51" fmla="*/ 44 h 613"/>
                <a:gd name="T52" fmla="*/ 14 w 335"/>
                <a:gd name="T53" fmla="*/ 568 h 613"/>
                <a:gd name="T54" fmla="*/ 16 w 335"/>
                <a:gd name="T55" fmla="*/ 580 h 613"/>
                <a:gd name="T56" fmla="*/ 23 w 335"/>
                <a:gd name="T57" fmla="*/ 590 h 613"/>
                <a:gd name="T58" fmla="*/ 32 w 335"/>
                <a:gd name="T59" fmla="*/ 597 h 613"/>
                <a:gd name="T60" fmla="*/ 44 w 335"/>
                <a:gd name="T61" fmla="*/ 599 h 613"/>
                <a:gd name="T62" fmla="*/ 291 w 335"/>
                <a:gd name="T63" fmla="*/ 599 h 613"/>
                <a:gd name="T64" fmla="*/ 303 w 335"/>
                <a:gd name="T65" fmla="*/ 597 h 613"/>
                <a:gd name="T66" fmla="*/ 313 w 335"/>
                <a:gd name="T67" fmla="*/ 590 h 613"/>
                <a:gd name="T68" fmla="*/ 319 w 335"/>
                <a:gd name="T69" fmla="*/ 580 h 613"/>
                <a:gd name="T70" fmla="*/ 321 w 335"/>
                <a:gd name="T71" fmla="*/ 568 h 613"/>
                <a:gd name="T72" fmla="*/ 321 w 335"/>
                <a:gd name="T73" fmla="*/ 44 h 613"/>
                <a:gd name="T74" fmla="*/ 319 w 335"/>
                <a:gd name="T75" fmla="*/ 33 h 613"/>
                <a:gd name="T76" fmla="*/ 313 w 335"/>
                <a:gd name="T77" fmla="*/ 22 h 613"/>
                <a:gd name="T78" fmla="*/ 303 w 335"/>
                <a:gd name="T79" fmla="*/ 17 h 613"/>
                <a:gd name="T80" fmla="*/ 291 w 335"/>
                <a:gd name="T81" fmla="*/ 14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5" h="613">
                  <a:moveTo>
                    <a:pt x="291" y="613"/>
                  </a:moveTo>
                  <a:lnTo>
                    <a:pt x="44" y="613"/>
                  </a:lnTo>
                  <a:lnTo>
                    <a:pt x="44" y="613"/>
                  </a:lnTo>
                  <a:lnTo>
                    <a:pt x="36" y="612"/>
                  </a:lnTo>
                  <a:lnTo>
                    <a:pt x="28" y="609"/>
                  </a:lnTo>
                  <a:lnTo>
                    <a:pt x="20" y="605"/>
                  </a:lnTo>
                  <a:lnTo>
                    <a:pt x="13" y="599"/>
                  </a:lnTo>
                  <a:lnTo>
                    <a:pt x="8" y="593"/>
                  </a:lnTo>
                  <a:lnTo>
                    <a:pt x="3" y="585"/>
                  </a:lnTo>
                  <a:lnTo>
                    <a:pt x="1" y="577"/>
                  </a:lnTo>
                  <a:lnTo>
                    <a:pt x="0" y="568"/>
                  </a:lnTo>
                  <a:lnTo>
                    <a:pt x="0" y="44"/>
                  </a:lnTo>
                  <a:lnTo>
                    <a:pt x="0" y="44"/>
                  </a:lnTo>
                  <a:lnTo>
                    <a:pt x="1" y="35"/>
                  </a:lnTo>
                  <a:lnTo>
                    <a:pt x="3" y="27"/>
                  </a:lnTo>
                  <a:lnTo>
                    <a:pt x="8" y="20"/>
                  </a:lnTo>
                  <a:lnTo>
                    <a:pt x="13" y="13"/>
                  </a:lnTo>
                  <a:lnTo>
                    <a:pt x="20" y="7"/>
                  </a:lnTo>
                  <a:lnTo>
                    <a:pt x="28" y="4"/>
                  </a:lnTo>
                  <a:lnTo>
                    <a:pt x="36" y="2"/>
                  </a:lnTo>
                  <a:lnTo>
                    <a:pt x="44" y="0"/>
                  </a:lnTo>
                  <a:lnTo>
                    <a:pt x="291" y="0"/>
                  </a:lnTo>
                  <a:lnTo>
                    <a:pt x="291" y="0"/>
                  </a:lnTo>
                  <a:lnTo>
                    <a:pt x="300" y="2"/>
                  </a:lnTo>
                  <a:lnTo>
                    <a:pt x="308" y="4"/>
                  </a:lnTo>
                  <a:lnTo>
                    <a:pt x="316" y="7"/>
                  </a:lnTo>
                  <a:lnTo>
                    <a:pt x="322" y="13"/>
                  </a:lnTo>
                  <a:lnTo>
                    <a:pt x="328" y="20"/>
                  </a:lnTo>
                  <a:lnTo>
                    <a:pt x="331" y="27"/>
                  </a:lnTo>
                  <a:lnTo>
                    <a:pt x="335" y="35"/>
                  </a:lnTo>
                  <a:lnTo>
                    <a:pt x="335" y="44"/>
                  </a:lnTo>
                  <a:lnTo>
                    <a:pt x="335" y="568"/>
                  </a:lnTo>
                  <a:lnTo>
                    <a:pt x="335" y="568"/>
                  </a:lnTo>
                  <a:lnTo>
                    <a:pt x="335" y="577"/>
                  </a:lnTo>
                  <a:lnTo>
                    <a:pt x="331" y="585"/>
                  </a:lnTo>
                  <a:lnTo>
                    <a:pt x="328" y="593"/>
                  </a:lnTo>
                  <a:lnTo>
                    <a:pt x="322" y="599"/>
                  </a:lnTo>
                  <a:lnTo>
                    <a:pt x="316" y="605"/>
                  </a:lnTo>
                  <a:lnTo>
                    <a:pt x="308" y="609"/>
                  </a:lnTo>
                  <a:lnTo>
                    <a:pt x="300" y="612"/>
                  </a:lnTo>
                  <a:lnTo>
                    <a:pt x="291" y="613"/>
                  </a:lnTo>
                  <a:lnTo>
                    <a:pt x="291" y="613"/>
                  </a:lnTo>
                  <a:close/>
                  <a:moveTo>
                    <a:pt x="44" y="14"/>
                  </a:moveTo>
                  <a:lnTo>
                    <a:pt x="44" y="14"/>
                  </a:lnTo>
                  <a:lnTo>
                    <a:pt x="38" y="14"/>
                  </a:lnTo>
                  <a:lnTo>
                    <a:pt x="32" y="17"/>
                  </a:lnTo>
                  <a:lnTo>
                    <a:pt x="28" y="19"/>
                  </a:lnTo>
                  <a:lnTo>
                    <a:pt x="23" y="22"/>
                  </a:lnTo>
                  <a:lnTo>
                    <a:pt x="20" y="27"/>
                  </a:lnTo>
                  <a:lnTo>
                    <a:pt x="16" y="33"/>
                  </a:lnTo>
                  <a:lnTo>
                    <a:pt x="15" y="38"/>
                  </a:lnTo>
                  <a:lnTo>
                    <a:pt x="14" y="44"/>
                  </a:lnTo>
                  <a:lnTo>
                    <a:pt x="14" y="568"/>
                  </a:lnTo>
                  <a:lnTo>
                    <a:pt x="14" y="568"/>
                  </a:lnTo>
                  <a:lnTo>
                    <a:pt x="15" y="575"/>
                  </a:lnTo>
                  <a:lnTo>
                    <a:pt x="16" y="580"/>
                  </a:lnTo>
                  <a:lnTo>
                    <a:pt x="20" y="585"/>
                  </a:lnTo>
                  <a:lnTo>
                    <a:pt x="23" y="590"/>
                  </a:lnTo>
                  <a:lnTo>
                    <a:pt x="28" y="593"/>
                  </a:lnTo>
                  <a:lnTo>
                    <a:pt x="32" y="597"/>
                  </a:lnTo>
                  <a:lnTo>
                    <a:pt x="38" y="598"/>
                  </a:lnTo>
                  <a:lnTo>
                    <a:pt x="44" y="599"/>
                  </a:lnTo>
                  <a:lnTo>
                    <a:pt x="291" y="599"/>
                  </a:lnTo>
                  <a:lnTo>
                    <a:pt x="291" y="599"/>
                  </a:lnTo>
                  <a:lnTo>
                    <a:pt x="298" y="598"/>
                  </a:lnTo>
                  <a:lnTo>
                    <a:pt x="303" y="597"/>
                  </a:lnTo>
                  <a:lnTo>
                    <a:pt x="308" y="593"/>
                  </a:lnTo>
                  <a:lnTo>
                    <a:pt x="313" y="590"/>
                  </a:lnTo>
                  <a:lnTo>
                    <a:pt x="316" y="585"/>
                  </a:lnTo>
                  <a:lnTo>
                    <a:pt x="319" y="580"/>
                  </a:lnTo>
                  <a:lnTo>
                    <a:pt x="321" y="575"/>
                  </a:lnTo>
                  <a:lnTo>
                    <a:pt x="321" y="568"/>
                  </a:lnTo>
                  <a:lnTo>
                    <a:pt x="321" y="44"/>
                  </a:lnTo>
                  <a:lnTo>
                    <a:pt x="321" y="44"/>
                  </a:lnTo>
                  <a:lnTo>
                    <a:pt x="321" y="38"/>
                  </a:lnTo>
                  <a:lnTo>
                    <a:pt x="319" y="33"/>
                  </a:lnTo>
                  <a:lnTo>
                    <a:pt x="316" y="27"/>
                  </a:lnTo>
                  <a:lnTo>
                    <a:pt x="313" y="22"/>
                  </a:lnTo>
                  <a:lnTo>
                    <a:pt x="308" y="19"/>
                  </a:lnTo>
                  <a:lnTo>
                    <a:pt x="303" y="17"/>
                  </a:lnTo>
                  <a:lnTo>
                    <a:pt x="298" y="14"/>
                  </a:lnTo>
                  <a:lnTo>
                    <a:pt x="291" y="14"/>
                  </a:lnTo>
                  <a:lnTo>
                    <a:pt x="44" y="14"/>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5" name="Freeform 54">
              <a:extLst>
                <a:ext uri="{FF2B5EF4-FFF2-40B4-BE49-F238E27FC236}">
                  <a16:creationId xmlns="" xmlns:a16="http://schemas.microsoft.com/office/drawing/2014/main" id="{2BBFF117-A5C5-427E-91D5-4D3BF5F5C07F}"/>
                </a:ext>
              </a:extLst>
            </p:cNvPr>
            <p:cNvSpPr>
              <a:spLocks noEditPoints="1"/>
            </p:cNvSpPr>
            <p:nvPr userDrawn="1"/>
          </p:nvSpPr>
          <p:spPr bwMode="auto">
            <a:xfrm>
              <a:off x="7481888" y="3538538"/>
              <a:ext cx="47625" cy="49213"/>
            </a:xfrm>
            <a:custGeom>
              <a:avLst/>
              <a:gdLst>
                <a:gd name="T0" fmla="*/ 30 w 61"/>
                <a:gd name="T1" fmla="*/ 62 h 62"/>
                <a:gd name="T2" fmla="*/ 18 w 61"/>
                <a:gd name="T3" fmla="*/ 60 h 62"/>
                <a:gd name="T4" fmla="*/ 8 w 61"/>
                <a:gd name="T5" fmla="*/ 53 h 62"/>
                <a:gd name="T6" fmla="*/ 2 w 61"/>
                <a:gd name="T7" fmla="*/ 42 h 62"/>
                <a:gd name="T8" fmla="*/ 0 w 61"/>
                <a:gd name="T9" fmla="*/ 31 h 62"/>
                <a:gd name="T10" fmla="*/ 0 w 61"/>
                <a:gd name="T11" fmla="*/ 25 h 62"/>
                <a:gd name="T12" fmla="*/ 4 w 61"/>
                <a:gd name="T13" fmla="*/ 13 h 62"/>
                <a:gd name="T14" fmla="*/ 13 w 61"/>
                <a:gd name="T15" fmla="*/ 5 h 62"/>
                <a:gd name="T16" fmla="*/ 24 w 61"/>
                <a:gd name="T17" fmla="*/ 1 h 62"/>
                <a:gd name="T18" fmla="*/ 30 w 61"/>
                <a:gd name="T19" fmla="*/ 0 h 62"/>
                <a:gd name="T20" fmla="*/ 42 w 61"/>
                <a:gd name="T21" fmla="*/ 3 h 62"/>
                <a:gd name="T22" fmla="*/ 52 w 61"/>
                <a:gd name="T23" fmla="*/ 9 h 62"/>
                <a:gd name="T24" fmla="*/ 59 w 61"/>
                <a:gd name="T25" fmla="*/ 19 h 62"/>
                <a:gd name="T26" fmla="*/ 61 w 61"/>
                <a:gd name="T27" fmla="*/ 31 h 62"/>
                <a:gd name="T28" fmla="*/ 60 w 61"/>
                <a:gd name="T29" fmla="*/ 37 h 62"/>
                <a:gd name="T30" fmla="*/ 55 w 61"/>
                <a:gd name="T31" fmla="*/ 48 h 62"/>
                <a:gd name="T32" fmla="*/ 47 w 61"/>
                <a:gd name="T33" fmla="*/ 56 h 62"/>
                <a:gd name="T34" fmla="*/ 37 w 61"/>
                <a:gd name="T35" fmla="*/ 61 h 62"/>
                <a:gd name="T36" fmla="*/ 30 w 61"/>
                <a:gd name="T37" fmla="*/ 62 h 62"/>
                <a:gd name="T38" fmla="*/ 30 w 61"/>
                <a:gd name="T39" fmla="*/ 13 h 62"/>
                <a:gd name="T40" fmla="*/ 24 w 61"/>
                <a:gd name="T41" fmla="*/ 16 h 62"/>
                <a:gd name="T42" fmla="*/ 15 w 61"/>
                <a:gd name="T43" fmla="*/ 24 h 62"/>
                <a:gd name="T44" fmla="*/ 14 w 61"/>
                <a:gd name="T45" fmla="*/ 31 h 62"/>
                <a:gd name="T46" fmla="*/ 14 w 61"/>
                <a:gd name="T47" fmla="*/ 34 h 62"/>
                <a:gd name="T48" fmla="*/ 18 w 61"/>
                <a:gd name="T49" fmla="*/ 42 h 62"/>
                <a:gd name="T50" fmla="*/ 26 w 61"/>
                <a:gd name="T51" fmla="*/ 47 h 62"/>
                <a:gd name="T52" fmla="*/ 30 w 61"/>
                <a:gd name="T53" fmla="*/ 48 h 62"/>
                <a:gd name="T54" fmla="*/ 37 w 61"/>
                <a:gd name="T55" fmla="*/ 47 h 62"/>
                <a:gd name="T56" fmla="*/ 46 w 61"/>
                <a:gd name="T57" fmla="*/ 38 h 62"/>
                <a:gd name="T58" fmla="*/ 47 w 61"/>
                <a:gd name="T59" fmla="*/ 31 h 62"/>
                <a:gd name="T60" fmla="*/ 47 w 61"/>
                <a:gd name="T61" fmla="*/ 27 h 62"/>
                <a:gd name="T62" fmla="*/ 42 w 61"/>
                <a:gd name="T63" fmla="*/ 19 h 62"/>
                <a:gd name="T64" fmla="*/ 33 w 61"/>
                <a:gd name="T65" fmla="*/ 15 h 62"/>
                <a:gd name="T66" fmla="*/ 30 w 61"/>
                <a:gd name="T67" fmla="*/ 13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1" h="62">
                  <a:moveTo>
                    <a:pt x="30" y="62"/>
                  </a:moveTo>
                  <a:lnTo>
                    <a:pt x="30" y="62"/>
                  </a:lnTo>
                  <a:lnTo>
                    <a:pt x="24" y="61"/>
                  </a:lnTo>
                  <a:lnTo>
                    <a:pt x="18" y="60"/>
                  </a:lnTo>
                  <a:lnTo>
                    <a:pt x="13" y="56"/>
                  </a:lnTo>
                  <a:lnTo>
                    <a:pt x="8" y="53"/>
                  </a:lnTo>
                  <a:lnTo>
                    <a:pt x="4" y="48"/>
                  </a:lnTo>
                  <a:lnTo>
                    <a:pt x="2" y="42"/>
                  </a:lnTo>
                  <a:lnTo>
                    <a:pt x="0" y="37"/>
                  </a:lnTo>
                  <a:lnTo>
                    <a:pt x="0" y="31"/>
                  </a:lnTo>
                  <a:lnTo>
                    <a:pt x="0" y="31"/>
                  </a:lnTo>
                  <a:lnTo>
                    <a:pt x="0" y="25"/>
                  </a:lnTo>
                  <a:lnTo>
                    <a:pt x="2" y="19"/>
                  </a:lnTo>
                  <a:lnTo>
                    <a:pt x="4" y="13"/>
                  </a:lnTo>
                  <a:lnTo>
                    <a:pt x="8" y="9"/>
                  </a:lnTo>
                  <a:lnTo>
                    <a:pt x="13" y="5"/>
                  </a:lnTo>
                  <a:lnTo>
                    <a:pt x="18" y="3"/>
                  </a:lnTo>
                  <a:lnTo>
                    <a:pt x="24" y="1"/>
                  </a:lnTo>
                  <a:lnTo>
                    <a:pt x="30" y="0"/>
                  </a:lnTo>
                  <a:lnTo>
                    <a:pt x="30" y="0"/>
                  </a:lnTo>
                  <a:lnTo>
                    <a:pt x="37" y="1"/>
                  </a:lnTo>
                  <a:lnTo>
                    <a:pt x="42" y="3"/>
                  </a:lnTo>
                  <a:lnTo>
                    <a:pt x="47" y="5"/>
                  </a:lnTo>
                  <a:lnTo>
                    <a:pt x="52" y="9"/>
                  </a:lnTo>
                  <a:lnTo>
                    <a:pt x="55" y="13"/>
                  </a:lnTo>
                  <a:lnTo>
                    <a:pt x="59" y="19"/>
                  </a:lnTo>
                  <a:lnTo>
                    <a:pt x="60" y="25"/>
                  </a:lnTo>
                  <a:lnTo>
                    <a:pt x="61" y="31"/>
                  </a:lnTo>
                  <a:lnTo>
                    <a:pt x="61" y="31"/>
                  </a:lnTo>
                  <a:lnTo>
                    <a:pt x="60" y="37"/>
                  </a:lnTo>
                  <a:lnTo>
                    <a:pt x="59" y="42"/>
                  </a:lnTo>
                  <a:lnTo>
                    <a:pt x="55" y="48"/>
                  </a:lnTo>
                  <a:lnTo>
                    <a:pt x="52" y="53"/>
                  </a:lnTo>
                  <a:lnTo>
                    <a:pt x="47" y="56"/>
                  </a:lnTo>
                  <a:lnTo>
                    <a:pt x="42" y="60"/>
                  </a:lnTo>
                  <a:lnTo>
                    <a:pt x="37" y="61"/>
                  </a:lnTo>
                  <a:lnTo>
                    <a:pt x="30" y="62"/>
                  </a:lnTo>
                  <a:lnTo>
                    <a:pt x="30" y="62"/>
                  </a:lnTo>
                  <a:close/>
                  <a:moveTo>
                    <a:pt x="30" y="13"/>
                  </a:moveTo>
                  <a:lnTo>
                    <a:pt x="30" y="13"/>
                  </a:lnTo>
                  <a:lnTo>
                    <a:pt x="26" y="15"/>
                  </a:lnTo>
                  <a:lnTo>
                    <a:pt x="24" y="16"/>
                  </a:lnTo>
                  <a:lnTo>
                    <a:pt x="18" y="19"/>
                  </a:lnTo>
                  <a:lnTo>
                    <a:pt x="15" y="24"/>
                  </a:lnTo>
                  <a:lnTo>
                    <a:pt x="14" y="27"/>
                  </a:lnTo>
                  <a:lnTo>
                    <a:pt x="14" y="31"/>
                  </a:lnTo>
                  <a:lnTo>
                    <a:pt x="14" y="31"/>
                  </a:lnTo>
                  <a:lnTo>
                    <a:pt x="14" y="34"/>
                  </a:lnTo>
                  <a:lnTo>
                    <a:pt x="15" y="38"/>
                  </a:lnTo>
                  <a:lnTo>
                    <a:pt x="18" y="42"/>
                  </a:lnTo>
                  <a:lnTo>
                    <a:pt x="24" y="47"/>
                  </a:lnTo>
                  <a:lnTo>
                    <a:pt x="26" y="47"/>
                  </a:lnTo>
                  <a:lnTo>
                    <a:pt x="30" y="48"/>
                  </a:lnTo>
                  <a:lnTo>
                    <a:pt x="30" y="48"/>
                  </a:lnTo>
                  <a:lnTo>
                    <a:pt x="33" y="47"/>
                  </a:lnTo>
                  <a:lnTo>
                    <a:pt x="37" y="47"/>
                  </a:lnTo>
                  <a:lnTo>
                    <a:pt x="42" y="42"/>
                  </a:lnTo>
                  <a:lnTo>
                    <a:pt x="46" y="38"/>
                  </a:lnTo>
                  <a:lnTo>
                    <a:pt x="47" y="34"/>
                  </a:lnTo>
                  <a:lnTo>
                    <a:pt x="47" y="31"/>
                  </a:lnTo>
                  <a:lnTo>
                    <a:pt x="47" y="31"/>
                  </a:lnTo>
                  <a:lnTo>
                    <a:pt x="47" y="27"/>
                  </a:lnTo>
                  <a:lnTo>
                    <a:pt x="46" y="24"/>
                  </a:lnTo>
                  <a:lnTo>
                    <a:pt x="42" y="19"/>
                  </a:lnTo>
                  <a:lnTo>
                    <a:pt x="37" y="16"/>
                  </a:lnTo>
                  <a:lnTo>
                    <a:pt x="33" y="15"/>
                  </a:lnTo>
                  <a:lnTo>
                    <a:pt x="30" y="13"/>
                  </a:lnTo>
                  <a:lnTo>
                    <a:pt x="30" y="13"/>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6" name="Freeform 55">
              <a:extLst>
                <a:ext uri="{FF2B5EF4-FFF2-40B4-BE49-F238E27FC236}">
                  <a16:creationId xmlns="" xmlns:a16="http://schemas.microsoft.com/office/drawing/2014/main" id="{6B3BBFDF-B072-45A0-BD90-71F889D7D449}"/>
                </a:ext>
              </a:extLst>
            </p:cNvPr>
            <p:cNvSpPr>
              <a:spLocks noEditPoints="1"/>
            </p:cNvSpPr>
            <p:nvPr userDrawn="1"/>
          </p:nvSpPr>
          <p:spPr bwMode="auto">
            <a:xfrm>
              <a:off x="7399338" y="3170238"/>
              <a:ext cx="214313" cy="357188"/>
            </a:xfrm>
            <a:custGeom>
              <a:avLst/>
              <a:gdLst>
                <a:gd name="T0" fmla="*/ 272 w 272"/>
                <a:gd name="T1" fmla="*/ 450 h 450"/>
                <a:gd name="T2" fmla="*/ 0 w 272"/>
                <a:gd name="T3" fmla="*/ 450 h 450"/>
                <a:gd name="T4" fmla="*/ 0 w 272"/>
                <a:gd name="T5" fmla="*/ 0 h 450"/>
                <a:gd name="T6" fmla="*/ 272 w 272"/>
                <a:gd name="T7" fmla="*/ 0 h 450"/>
                <a:gd name="T8" fmla="*/ 272 w 272"/>
                <a:gd name="T9" fmla="*/ 450 h 450"/>
                <a:gd name="T10" fmla="*/ 14 w 272"/>
                <a:gd name="T11" fmla="*/ 436 h 450"/>
                <a:gd name="T12" fmla="*/ 258 w 272"/>
                <a:gd name="T13" fmla="*/ 436 h 450"/>
                <a:gd name="T14" fmla="*/ 258 w 272"/>
                <a:gd name="T15" fmla="*/ 14 h 450"/>
                <a:gd name="T16" fmla="*/ 14 w 272"/>
                <a:gd name="T17" fmla="*/ 14 h 450"/>
                <a:gd name="T18" fmla="*/ 14 w 272"/>
                <a:gd name="T19" fmla="*/ 436 h 4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2" h="450">
                  <a:moveTo>
                    <a:pt x="272" y="450"/>
                  </a:moveTo>
                  <a:lnTo>
                    <a:pt x="0" y="450"/>
                  </a:lnTo>
                  <a:lnTo>
                    <a:pt x="0" y="0"/>
                  </a:lnTo>
                  <a:lnTo>
                    <a:pt x="272" y="0"/>
                  </a:lnTo>
                  <a:lnTo>
                    <a:pt x="272" y="450"/>
                  </a:lnTo>
                  <a:close/>
                  <a:moveTo>
                    <a:pt x="14" y="436"/>
                  </a:moveTo>
                  <a:lnTo>
                    <a:pt x="258" y="436"/>
                  </a:lnTo>
                  <a:lnTo>
                    <a:pt x="258" y="14"/>
                  </a:lnTo>
                  <a:lnTo>
                    <a:pt x="14" y="14"/>
                  </a:lnTo>
                  <a:lnTo>
                    <a:pt x="14" y="436"/>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7" name="Rectangle 56">
              <a:extLst>
                <a:ext uri="{FF2B5EF4-FFF2-40B4-BE49-F238E27FC236}">
                  <a16:creationId xmlns="" xmlns:a16="http://schemas.microsoft.com/office/drawing/2014/main" id="{85A9A3B9-5913-446A-8C37-462B61369744}"/>
                </a:ext>
              </a:extLst>
            </p:cNvPr>
            <p:cNvSpPr>
              <a:spLocks noChangeArrowheads="1"/>
            </p:cNvSpPr>
            <p:nvPr userDrawn="1"/>
          </p:nvSpPr>
          <p:spPr bwMode="auto">
            <a:xfrm>
              <a:off x="7475538" y="3144838"/>
              <a:ext cx="60325" cy="11113"/>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8" name="Freeform 58">
              <a:extLst>
                <a:ext uri="{FF2B5EF4-FFF2-40B4-BE49-F238E27FC236}">
                  <a16:creationId xmlns="" xmlns:a16="http://schemas.microsoft.com/office/drawing/2014/main" id="{8F96F133-4F95-406D-80DC-03FF8AADB707}"/>
                </a:ext>
              </a:extLst>
            </p:cNvPr>
            <p:cNvSpPr>
              <a:spLocks/>
            </p:cNvSpPr>
            <p:nvPr userDrawn="1"/>
          </p:nvSpPr>
          <p:spPr bwMode="auto">
            <a:xfrm>
              <a:off x="7469188" y="3287713"/>
              <a:ext cx="120650" cy="92075"/>
            </a:xfrm>
            <a:custGeom>
              <a:avLst/>
              <a:gdLst>
                <a:gd name="T0" fmla="*/ 43 w 152"/>
                <a:gd name="T1" fmla="*/ 117 h 117"/>
                <a:gd name="T2" fmla="*/ 43 w 152"/>
                <a:gd name="T3" fmla="*/ 117 h 117"/>
                <a:gd name="T4" fmla="*/ 40 w 152"/>
                <a:gd name="T5" fmla="*/ 117 h 117"/>
                <a:gd name="T6" fmla="*/ 37 w 152"/>
                <a:gd name="T7" fmla="*/ 115 h 117"/>
                <a:gd name="T8" fmla="*/ 2 w 152"/>
                <a:gd name="T9" fmla="*/ 78 h 117"/>
                <a:gd name="T10" fmla="*/ 2 w 152"/>
                <a:gd name="T11" fmla="*/ 78 h 117"/>
                <a:gd name="T12" fmla="*/ 0 w 152"/>
                <a:gd name="T13" fmla="*/ 76 h 117"/>
                <a:gd name="T14" fmla="*/ 0 w 152"/>
                <a:gd name="T15" fmla="*/ 73 h 117"/>
                <a:gd name="T16" fmla="*/ 0 w 152"/>
                <a:gd name="T17" fmla="*/ 70 h 117"/>
                <a:gd name="T18" fmla="*/ 2 w 152"/>
                <a:gd name="T19" fmla="*/ 68 h 117"/>
                <a:gd name="T20" fmla="*/ 2 w 152"/>
                <a:gd name="T21" fmla="*/ 68 h 117"/>
                <a:gd name="T22" fmla="*/ 4 w 152"/>
                <a:gd name="T23" fmla="*/ 67 h 117"/>
                <a:gd name="T24" fmla="*/ 7 w 152"/>
                <a:gd name="T25" fmla="*/ 67 h 117"/>
                <a:gd name="T26" fmla="*/ 9 w 152"/>
                <a:gd name="T27" fmla="*/ 67 h 117"/>
                <a:gd name="T28" fmla="*/ 11 w 152"/>
                <a:gd name="T29" fmla="*/ 68 h 117"/>
                <a:gd name="T30" fmla="*/ 43 w 152"/>
                <a:gd name="T31" fmla="*/ 102 h 117"/>
                <a:gd name="T32" fmla="*/ 43 w 152"/>
                <a:gd name="T33" fmla="*/ 102 h 117"/>
                <a:gd name="T34" fmla="*/ 60 w 152"/>
                <a:gd name="T35" fmla="*/ 79 h 117"/>
                <a:gd name="T36" fmla="*/ 75 w 152"/>
                <a:gd name="T37" fmla="*/ 61 h 117"/>
                <a:gd name="T38" fmla="*/ 88 w 152"/>
                <a:gd name="T39" fmla="*/ 46 h 117"/>
                <a:gd name="T40" fmla="*/ 101 w 152"/>
                <a:gd name="T41" fmla="*/ 32 h 117"/>
                <a:gd name="T42" fmla="*/ 111 w 152"/>
                <a:gd name="T43" fmla="*/ 22 h 117"/>
                <a:gd name="T44" fmla="*/ 123 w 152"/>
                <a:gd name="T45" fmla="*/ 14 h 117"/>
                <a:gd name="T46" fmla="*/ 141 w 152"/>
                <a:gd name="T47" fmla="*/ 1 h 117"/>
                <a:gd name="T48" fmla="*/ 141 w 152"/>
                <a:gd name="T49" fmla="*/ 1 h 117"/>
                <a:gd name="T50" fmla="*/ 144 w 152"/>
                <a:gd name="T51" fmla="*/ 0 h 117"/>
                <a:gd name="T52" fmla="*/ 146 w 152"/>
                <a:gd name="T53" fmla="*/ 0 h 117"/>
                <a:gd name="T54" fmla="*/ 148 w 152"/>
                <a:gd name="T55" fmla="*/ 1 h 117"/>
                <a:gd name="T56" fmla="*/ 150 w 152"/>
                <a:gd name="T57" fmla="*/ 4 h 117"/>
                <a:gd name="T58" fmla="*/ 150 w 152"/>
                <a:gd name="T59" fmla="*/ 4 h 117"/>
                <a:gd name="T60" fmla="*/ 152 w 152"/>
                <a:gd name="T61" fmla="*/ 6 h 117"/>
                <a:gd name="T62" fmla="*/ 152 w 152"/>
                <a:gd name="T63" fmla="*/ 8 h 117"/>
                <a:gd name="T64" fmla="*/ 150 w 152"/>
                <a:gd name="T65" fmla="*/ 10 h 117"/>
                <a:gd name="T66" fmla="*/ 148 w 152"/>
                <a:gd name="T67" fmla="*/ 13 h 117"/>
                <a:gd name="T68" fmla="*/ 148 w 152"/>
                <a:gd name="T69" fmla="*/ 13 h 117"/>
                <a:gd name="T70" fmla="*/ 130 w 152"/>
                <a:gd name="T71" fmla="*/ 25 h 117"/>
                <a:gd name="T72" fmla="*/ 119 w 152"/>
                <a:gd name="T73" fmla="*/ 33 h 117"/>
                <a:gd name="T74" fmla="*/ 109 w 152"/>
                <a:gd name="T75" fmla="*/ 44 h 117"/>
                <a:gd name="T76" fmla="*/ 96 w 152"/>
                <a:gd name="T77" fmla="*/ 56 h 117"/>
                <a:gd name="T78" fmla="*/ 83 w 152"/>
                <a:gd name="T79" fmla="*/ 73 h 117"/>
                <a:gd name="T80" fmla="*/ 68 w 152"/>
                <a:gd name="T81" fmla="*/ 91 h 117"/>
                <a:gd name="T82" fmla="*/ 52 w 152"/>
                <a:gd name="T83" fmla="*/ 114 h 117"/>
                <a:gd name="T84" fmla="*/ 52 w 152"/>
                <a:gd name="T85" fmla="*/ 114 h 117"/>
                <a:gd name="T86" fmla="*/ 48 w 152"/>
                <a:gd name="T87" fmla="*/ 116 h 117"/>
                <a:gd name="T88" fmla="*/ 45 w 152"/>
                <a:gd name="T89" fmla="*/ 117 h 117"/>
                <a:gd name="T90" fmla="*/ 45 w 152"/>
                <a:gd name="T91" fmla="*/ 117 h 117"/>
                <a:gd name="T92" fmla="*/ 43 w 152"/>
                <a:gd name="T93" fmla="*/ 117 h 117"/>
                <a:gd name="T94" fmla="*/ 43 w 152"/>
                <a:gd name="T95" fmla="*/ 117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2" h="117">
                  <a:moveTo>
                    <a:pt x="43" y="117"/>
                  </a:moveTo>
                  <a:lnTo>
                    <a:pt x="43" y="117"/>
                  </a:lnTo>
                  <a:lnTo>
                    <a:pt x="40" y="117"/>
                  </a:lnTo>
                  <a:lnTo>
                    <a:pt x="37" y="115"/>
                  </a:lnTo>
                  <a:lnTo>
                    <a:pt x="2" y="78"/>
                  </a:lnTo>
                  <a:lnTo>
                    <a:pt x="2" y="78"/>
                  </a:lnTo>
                  <a:lnTo>
                    <a:pt x="0" y="76"/>
                  </a:lnTo>
                  <a:lnTo>
                    <a:pt x="0" y="73"/>
                  </a:lnTo>
                  <a:lnTo>
                    <a:pt x="0" y="70"/>
                  </a:lnTo>
                  <a:lnTo>
                    <a:pt x="2" y="68"/>
                  </a:lnTo>
                  <a:lnTo>
                    <a:pt x="2" y="68"/>
                  </a:lnTo>
                  <a:lnTo>
                    <a:pt x="4" y="67"/>
                  </a:lnTo>
                  <a:lnTo>
                    <a:pt x="7" y="67"/>
                  </a:lnTo>
                  <a:lnTo>
                    <a:pt x="9" y="67"/>
                  </a:lnTo>
                  <a:lnTo>
                    <a:pt x="11" y="68"/>
                  </a:lnTo>
                  <a:lnTo>
                    <a:pt x="43" y="102"/>
                  </a:lnTo>
                  <a:lnTo>
                    <a:pt x="43" y="102"/>
                  </a:lnTo>
                  <a:lnTo>
                    <a:pt x="60" y="79"/>
                  </a:lnTo>
                  <a:lnTo>
                    <a:pt x="75" y="61"/>
                  </a:lnTo>
                  <a:lnTo>
                    <a:pt x="88" y="46"/>
                  </a:lnTo>
                  <a:lnTo>
                    <a:pt x="101" y="32"/>
                  </a:lnTo>
                  <a:lnTo>
                    <a:pt x="111" y="22"/>
                  </a:lnTo>
                  <a:lnTo>
                    <a:pt x="123" y="14"/>
                  </a:lnTo>
                  <a:lnTo>
                    <a:pt x="141" y="1"/>
                  </a:lnTo>
                  <a:lnTo>
                    <a:pt x="141" y="1"/>
                  </a:lnTo>
                  <a:lnTo>
                    <a:pt x="144" y="0"/>
                  </a:lnTo>
                  <a:lnTo>
                    <a:pt x="146" y="0"/>
                  </a:lnTo>
                  <a:lnTo>
                    <a:pt x="148" y="1"/>
                  </a:lnTo>
                  <a:lnTo>
                    <a:pt x="150" y="4"/>
                  </a:lnTo>
                  <a:lnTo>
                    <a:pt x="150" y="4"/>
                  </a:lnTo>
                  <a:lnTo>
                    <a:pt x="152" y="6"/>
                  </a:lnTo>
                  <a:lnTo>
                    <a:pt x="152" y="8"/>
                  </a:lnTo>
                  <a:lnTo>
                    <a:pt x="150" y="10"/>
                  </a:lnTo>
                  <a:lnTo>
                    <a:pt x="148" y="13"/>
                  </a:lnTo>
                  <a:lnTo>
                    <a:pt x="148" y="13"/>
                  </a:lnTo>
                  <a:lnTo>
                    <a:pt x="130" y="25"/>
                  </a:lnTo>
                  <a:lnTo>
                    <a:pt x="119" y="33"/>
                  </a:lnTo>
                  <a:lnTo>
                    <a:pt x="109" y="44"/>
                  </a:lnTo>
                  <a:lnTo>
                    <a:pt x="96" y="56"/>
                  </a:lnTo>
                  <a:lnTo>
                    <a:pt x="83" y="73"/>
                  </a:lnTo>
                  <a:lnTo>
                    <a:pt x="68" y="91"/>
                  </a:lnTo>
                  <a:lnTo>
                    <a:pt x="52" y="114"/>
                  </a:lnTo>
                  <a:lnTo>
                    <a:pt x="52" y="114"/>
                  </a:lnTo>
                  <a:lnTo>
                    <a:pt x="48" y="116"/>
                  </a:lnTo>
                  <a:lnTo>
                    <a:pt x="45" y="117"/>
                  </a:lnTo>
                  <a:lnTo>
                    <a:pt x="45" y="117"/>
                  </a:lnTo>
                  <a:lnTo>
                    <a:pt x="43" y="117"/>
                  </a:lnTo>
                  <a:lnTo>
                    <a:pt x="43" y="117"/>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9" name="Freeform 59">
              <a:extLst>
                <a:ext uri="{FF2B5EF4-FFF2-40B4-BE49-F238E27FC236}">
                  <a16:creationId xmlns="" xmlns:a16="http://schemas.microsoft.com/office/drawing/2014/main" id="{8FBF250B-CCFF-4796-A06B-2E2231926A67}"/>
                </a:ext>
              </a:extLst>
            </p:cNvPr>
            <p:cNvSpPr>
              <a:spLocks noEditPoints="1"/>
            </p:cNvSpPr>
            <p:nvPr userDrawn="1"/>
          </p:nvSpPr>
          <p:spPr bwMode="auto">
            <a:xfrm>
              <a:off x="7432676" y="3263900"/>
              <a:ext cx="146050" cy="168275"/>
            </a:xfrm>
            <a:custGeom>
              <a:avLst/>
              <a:gdLst>
                <a:gd name="T0" fmla="*/ 92 w 185"/>
                <a:gd name="T1" fmla="*/ 213 h 213"/>
                <a:gd name="T2" fmla="*/ 83 w 185"/>
                <a:gd name="T3" fmla="*/ 211 h 213"/>
                <a:gd name="T4" fmla="*/ 66 w 185"/>
                <a:gd name="T5" fmla="*/ 197 h 213"/>
                <a:gd name="T6" fmla="*/ 53 w 185"/>
                <a:gd name="T7" fmla="*/ 182 h 213"/>
                <a:gd name="T8" fmla="*/ 39 w 185"/>
                <a:gd name="T9" fmla="*/ 164 h 213"/>
                <a:gd name="T10" fmla="*/ 18 w 185"/>
                <a:gd name="T11" fmla="*/ 131 h 213"/>
                <a:gd name="T12" fmla="*/ 8 w 185"/>
                <a:gd name="T13" fmla="*/ 105 h 213"/>
                <a:gd name="T14" fmla="*/ 1 w 185"/>
                <a:gd name="T15" fmla="*/ 76 h 213"/>
                <a:gd name="T16" fmla="*/ 0 w 185"/>
                <a:gd name="T17" fmla="*/ 61 h 213"/>
                <a:gd name="T18" fmla="*/ 0 w 185"/>
                <a:gd name="T19" fmla="*/ 40 h 213"/>
                <a:gd name="T20" fmla="*/ 11 w 185"/>
                <a:gd name="T21" fmla="*/ 42 h 213"/>
                <a:gd name="T22" fmla="*/ 24 w 185"/>
                <a:gd name="T23" fmla="*/ 43 h 213"/>
                <a:gd name="T24" fmla="*/ 47 w 185"/>
                <a:gd name="T25" fmla="*/ 38 h 213"/>
                <a:gd name="T26" fmla="*/ 65 w 185"/>
                <a:gd name="T27" fmla="*/ 30 h 213"/>
                <a:gd name="T28" fmla="*/ 76 w 185"/>
                <a:gd name="T29" fmla="*/ 21 h 213"/>
                <a:gd name="T30" fmla="*/ 92 w 185"/>
                <a:gd name="T31" fmla="*/ 0 h 213"/>
                <a:gd name="T32" fmla="*/ 104 w 185"/>
                <a:gd name="T33" fmla="*/ 16 h 213"/>
                <a:gd name="T34" fmla="*/ 113 w 185"/>
                <a:gd name="T35" fmla="*/ 24 h 213"/>
                <a:gd name="T36" fmla="*/ 127 w 185"/>
                <a:gd name="T37" fmla="*/ 35 h 213"/>
                <a:gd name="T38" fmla="*/ 148 w 185"/>
                <a:gd name="T39" fmla="*/ 42 h 213"/>
                <a:gd name="T40" fmla="*/ 160 w 185"/>
                <a:gd name="T41" fmla="*/ 43 h 213"/>
                <a:gd name="T42" fmla="*/ 184 w 185"/>
                <a:gd name="T43" fmla="*/ 40 h 213"/>
                <a:gd name="T44" fmla="*/ 185 w 185"/>
                <a:gd name="T45" fmla="*/ 52 h 213"/>
                <a:gd name="T46" fmla="*/ 185 w 185"/>
                <a:gd name="T47" fmla="*/ 61 h 213"/>
                <a:gd name="T48" fmla="*/ 182 w 185"/>
                <a:gd name="T49" fmla="*/ 90 h 213"/>
                <a:gd name="T50" fmla="*/ 172 w 185"/>
                <a:gd name="T51" fmla="*/ 118 h 213"/>
                <a:gd name="T52" fmla="*/ 160 w 185"/>
                <a:gd name="T53" fmla="*/ 143 h 213"/>
                <a:gd name="T54" fmla="*/ 146 w 185"/>
                <a:gd name="T55" fmla="*/ 164 h 213"/>
                <a:gd name="T56" fmla="*/ 118 w 185"/>
                <a:gd name="T57" fmla="*/ 197 h 213"/>
                <a:gd name="T58" fmla="*/ 108 w 185"/>
                <a:gd name="T59" fmla="*/ 206 h 213"/>
                <a:gd name="T60" fmla="*/ 96 w 185"/>
                <a:gd name="T61" fmla="*/ 213 h 213"/>
                <a:gd name="T62" fmla="*/ 92 w 185"/>
                <a:gd name="T63" fmla="*/ 213 h 213"/>
                <a:gd name="T64" fmla="*/ 14 w 185"/>
                <a:gd name="T65" fmla="*/ 55 h 213"/>
                <a:gd name="T66" fmla="*/ 14 w 185"/>
                <a:gd name="T67" fmla="*/ 61 h 213"/>
                <a:gd name="T68" fmla="*/ 17 w 185"/>
                <a:gd name="T69" fmla="*/ 88 h 213"/>
                <a:gd name="T70" fmla="*/ 25 w 185"/>
                <a:gd name="T71" fmla="*/ 113 h 213"/>
                <a:gd name="T72" fmla="*/ 37 w 185"/>
                <a:gd name="T73" fmla="*/ 136 h 213"/>
                <a:gd name="T74" fmla="*/ 49 w 185"/>
                <a:gd name="T75" fmla="*/ 155 h 213"/>
                <a:gd name="T76" fmla="*/ 76 w 185"/>
                <a:gd name="T77" fmla="*/ 188 h 213"/>
                <a:gd name="T78" fmla="*/ 86 w 185"/>
                <a:gd name="T79" fmla="*/ 196 h 213"/>
                <a:gd name="T80" fmla="*/ 92 w 185"/>
                <a:gd name="T81" fmla="*/ 199 h 213"/>
                <a:gd name="T82" fmla="*/ 94 w 185"/>
                <a:gd name="T83" fmla="*/ 199 h 213"/>
                <a:gd name="T84" fmla="*/ 108 w 185"/>
                <a:gd name="T85" fmla="*/ 188 h 213"/>
                <a:gd name="T86" fmla="*/ 122 w 185"/>
                <a:gd name="T87" fmla="*/ 173 h 213"/>
                <a:gd name="T88" fmla="*/ 134 w 185"/>
                <a:gd name="T89" fmla="*/ 155 h 213"/>
                <a:gd name="T90" fmla="*/ 153 w 185"/>
                <a:gd name="T91" fmla="*/ 126 h 213"/>
                <a:gd name="T92" fmla="*/ 164 w 185"/>
                <a:gd name="T93" fmla="*/ 100 h 213"/>
                <a:gd name="T94" fmla="*/ 170 w 185"/>
                <a:gd name="T95" fmla="*/ 75 h 213"/>
                <a:gd name="T96" fmla="*/ 171 w 185"/>
                <a:gd name="T97" fmla="*/ 61 h 213"/>
                <a:gd name="T98" fmla="*/ 171 w 185"/>
                <a:gd name="T99" fmla="*/ 55 h 213"/>
                <a:gd name="T100" fmla="*/ 160 w 185"/>
                <a:gd name="T101" fmla="*/ 57 h 213"/>
                <a:gd name="T102" fmla="*/ 146 w 185"/>
                <a:gd name="T103" fmla="*/ 55 h 213"/>
                <a:gd name="T104" fmla="*/ 121 w 185"/>
                <a:gd name="T105" fmla="*/ 46 h 213"/>
                <a:gd name="T106" fmla="*/ 103 w 185"/>
                <a:gd name="T107" fmla="*/ 35 h 213"/>
                <a:gd name="T108" fmla="*/ 93 w 185"/>
                <a:gd name="T109" fmla="*/ 24 h 213"/>
                <a:gd name="T110" fmla="*/ 92 w 185"/>
                <a:gd name="T111" fmla="*/ 24 h 213"/>
                <a:gd name="T112" fmla="*/ 86 w 185"/>
                <a:gd name="T113" fmla="*/ 30 h 213"/>
                <a:gd name="T114" fmla="*/ 73 w 185"/>
                <a:gd name="T115" fmla="*/ 40 h 213"/>
                <a:gd name="T116" fmla="*/ 52 w 185"/>
                <a:gd name="T117" fmla="*/ 52 h 213"/>
                <a:gd name="T118" fmla="*/ 32 w 185"/>
                <a:gd name="T119" fmla="*/ 57 h 213"/>
                <a:gd name="T120" fmla="*/ 24 w 185"/>
                <a:gd name="T121" fmla="*/ 57 h 213"/>
                <a:gd name="T122" fmla="*/ 14 w 185"/>
                <a:gd name="T123" fmla="*/ 55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85" h="213">
                  <a:moveTo>
                    <a:pt x="92" y="213"/>
                  </a:moveTo>
                  <a:lnTo>
                    <a:pt x="92" y="213"/>
                  </a:lnTo>
                  <a:lnTo>
                    <a:pt x="88" y="213"/>
                  </a:lnTo>
                  <a:lnTo>
                    <a:pt x="83" y="211"/>
                  </a:lnTo>
                  <a:lnTo>
                    <a:pt x="76" y="206"/>
                  </a:lnTo>
                  <a:lnTo>
                    <a:pt x="66" y="197"/>
                  </a:lnTo>
                  <a:lnTo>
                    <a:pt x="66" y="197"/>
                  </a:lnTo>
                  <a:lnTo>
                    <a:pt x="53" y="182"/>
                  </a:lnTo>
                  <a:lnTo>
                    <a:pt x="39" y="164"/>
                  </a:lnTo>
                  <a:lnTo>
                    <a:pt x="39" y="164"/>
                  </a:lnTo>
                  <a:lnTo>
                    <a:pt x="25" y="143"/>
                  </a:lnTo>
                  <a:lnTo>
                    <a:pt x="18" y="131"/>
                  </a:lnTo>
                  <a:lnTo>
                    <a:pt x="12" y="118"/>
                  </a:lnTo>
                  <a:lnTo>
                    <a:pt x="8" y="105"/>
                  </a:lnTo>
                  <a:lnTo>
                    <a:pt x="3" y="90"/>
                  </a:lnTo>
                  <a:lnTo>
                    <a:pt x="1" y="76"/>
                  </a:lnTo>
                  <a:lnTo>
                    <a:pt x="0" y="61"/>
                  </a:lnTo>
                  <a:lnTo>
                    <a:pt x="0" y="61"/>
                  </a:lnTo>
                  <a:lnTo>
                    <a:pt x="0" y="53"/>
                  </a:lnTo>
                  <a:lnTo>
                    <a:pt x="0" y="40"/>
                  </a:lnTo>
                  <a:lnTo>
                    <a:pt x="11" y="42"/>
                  </a:lnTo>
                  <a:lnTo>
                    <a:pt x="11" y="42"/>
                  </a:lnTo>
                  <a:lnTo>
                    <a:pt x="24" y="43"/>
                  </a:lnTo>
                  <a:lnTo>
                    <a:pt x="24" y="43"/>
                  </a:lnTo>
                  <a:lnTo>
                    <a:pt x="37" y="42"/>
                  </a:lnTo>
                  <a:lnTo>
                    <a:pt x="47" y="38"/>
                  </a:lnTo>
                  <a:lnTo>
                    <a:pt x="57" y="35"/>
                  </a:lnTo>
                  <a:lnTo>
                    <a:pt x="65" y="30"/>
                  </a:lnTo>
                  <a:lnTo>
                    <a:pt x="71" y="24"/>
                  </a:lnTo>
                  <a:lnTo>
                    <a:pt x="76" y="21"/>
                  </a:lnTo>
                  <a:lnTo>
                    <a:pt x="80" y="16"/>
                  </a:lnTo>
                  <a:lnTo>
                    <a:pt x="92" y="0"/>
                  </a:lnTo>
                  <a:lnTo>
                    <a:pt x="104" y="16"/>
                  </a:lnTo>
                  <a:lnTo>
                    <a:pt x="104" y="16"/>
                  </a:lnTo>
                  <a:lnTo>
                    <a:pt x="108" y="20"/>
                  </a:lnTo>
                  <a:lnTo>
                    <a:pt x="113" y="24"/>
                  </a:lnTo>
                  <a:lnTo>
                    <a:pt x="119" y="29"/>
                  </a:lnTo>
                  <a:lnTo>
                    <a:pt x="127" y="35"/>
                  </a:lnTo>
                  <a:lnTo>
                    <a:pt x="137" y="38"/>
                  </a:lnTo>
                  <a:lnTo>
                    <a:pt x="148" y="42"/>
                  </a:lnTo>
                  <a:lnTo>
                    <a:pt x="160" y="43"/>
                  </a:lnTo>
                  <a:lnTo>
                    <a:pt x="160" y="43"/>
                  </a:lnTo>
                  <a:lnTo>
                    <a:pt x="173" y="42"/>
                  </a:lnTo>
                  <a:lnTo>
                    <a:pt x="184" y="40"/>
                  </a:lnTo>
                  <a:lnTo>
                    <a:pt x="185" y="52"/>
                  </a:lnTo>
                  <a:lnTo>
                    <a:pt x="185" y="52"/>
                  </a:lnTo>
                  <a:lnTo>
                    <a:pt x="185" y="61"/>
                  </a:lnTo>
                  <a:lnTo>
                    <a:pt x="185" y="61"/>
                  </a:lnTo>
                  <a:lnTo>
                    <a:pt x="184" y="76"/>
                  </a:lnTo>
                  <a:lnTo>
                    <a:pt x="182" y="90"/>
                  </a:lnTo>
                  <a:lnTo>
                    <a:pt x="177" y="105"/>
                  </a:lnTo>
                  <a:lnTo>
                    <a:pt x="172" y="118"/>
                  </a:lnTo>
                  <a:lnTo>
                    <a:pt x="165" y="131"/>
                  </a:lnTo>
                  <a:lnTo>
                    <a:pt x="160" y="143"/>
                  </a:lnTo>
                  <a:lnTo>
                    <a:pt x="146" y="164"/>
                  </a:lnTo>
                  <a:lnTo>
                    <a:pt x="146" y="164"/>
                  </a:lnTo>
                  <a:lnTo>
                    <a:pt x="132" y="182"/>
                  </a:lnTo>
                  <a:lnTo>
                    <a:pt x="118" y="197"/>
                  </a:lnTo>
                  <a:lnTo>
                    <a:pt x="118" y="197"/>
                  </a:lnTo>
                  <a:lnTo>
                    <a:pt x="108" y="206"/>
                  </a:lnTo>
                  <a:lnTo>
                    <a:pt x="101" y="211"/>
                  </a:lnTo>
                  <a:lnTo>
                    <a:pt x="96" y="213"/>
                  </a:lnTo>
                  <a:lnTo>
                    <a:pt x="92" y="213"/>
                  </a:lnTo>
                  <a:lnTo>
                    <a:pt x="92" y="213"/>
                  </a:lnTo>
                  <a:close/>
                  <a:moveTo>
                    <a:pt x="14" y="55"/>
                  </a:moveTo>
                  <a:lnTo>
                    <a:pt x="14" y="55"/>
                  </a:lnTo>
                  <a:lnTo>
                    <a:pt x="14" y="61"/>
                  </a:lnTo>
                  <a:lnTo>
                    <a:pt x="14" y="61"/>
                  </a:lnTo>
                  <a:lnTo>
                    <a:pt x="15" y="75"/>
                  </a:lnTo>
                  <a:lnTo>
                    <a:pt x="17" y="88"/>
                  </a:lnTo>
                  <a:lnTo>
                    <a:pt x="20" y="100"/>
                  </a:lnTo>
                  <a:lnTo>
                    <a:pt x="25" y="113"/>
                  </a:lnTo>
                  <a:lnTo>
                    <a:pt x="31" y="126"/>
                  </a:lnTo>
                  <a:lnTo>
                    <a:pt x="37" y="136"/>
                  </a:lnTo>
                  <a:lnTo>
                    <a:pt x="49" y="155"/>
                  </a:lnTo>
                  <a:lnTo>
                    <a:pt x="49" y="155"/>
                  </a:lnTo>
                  <a:lnTo>
                    <a:pt x="63" y="173"/>
                  </a:lnTo>
                  <a:lnTo>
                    <a:pt x="76" y="188"/>
                  </a:lnTo>
                  <a:lnTo>
                    <a:pt x="76" y="188"/>
                  </a:lnTo>
                  <a:lnTo>
                    <a:pt x="86" y="196"/>
                  </a:lnTo>
                  <a:lnTo>
                    <a:pt x="89" y="199"/>
                  </a:lnTo>
                  <a:lnTo>
                    <a:pt x="92" y="199"/>
                  </a:lnTo>
                  <a:lnTo>
                    <a:pt x="92" y="199"/>
                  </a:lnTo>
                  <a:lnTo>
                    <a:pt x="94" y="199"/>
                  </a:lnTo>
                  <a:lnTo>
                    <a:pt x="98" y="196"/>
                  </a:lnTo>
                  <a:lnTo>
                    <a:pt x="108" y="188"/>
                  </a:lnTo>
                  <a:lnTo>
                    <a:pt x="108" y="188"/>
                  </a:lnTo>
                  <a:lnTo>
                    <a:pt x="122" y="173"/>
                  </a:lnTo>
                  <a:lnTo>
                    <a:pt x="134" y="155"/>
                  </a:lnTo>
                  <a:lnTo>
                    <a:pt x="134" y="155"/>
                  </a:lnTo>
                  <a:lnTo>
                    <a:pt x="147" y="136"/>
                  </a:lnTo>
                  <a:lnTo>
                    <a:pt x="153" y="126"/>
                  </a:lnTo>
                  <a:lnTo>
                    <a:pt x="159" y="113"/>
                  </a:lnTo>
                  <a:lnTo>
                    <a:pt x="164" y="100"/>
                  </a:lnTo>
                  <a:lnTo>
                    <a:pt x="168" y="88"/>
                  </a:lnTo>
                  <a:lnTo>
                    <a:pt x="170" y="75"/>
                  </a:lnTo>
                  <a:lnTo>
                    <a:pt x="171" y="61"/>
                  </a:lnTo>
                  <a:lnTo>
                    <a:pt x="171" y="61"/>
                  </a:lnTo>
                  <a:lnTo>
                    <a:pt x="171" y="55"/>
                  </a:lnTo>
                  <a:lnTo>
                    <a:pt x="171" y="55"/>
                  </a:lnTo>
                  <a:lnTo>
                    <a:pt x="160" y="57"/>
                  </a:lnTo>
                  <a:lnTo>
                    <a:pt x="160" y="57"/>
                  </a:lnTo>
                  <a:lnTo>
                    <a:pt x="153" y="57"/>
                  </a:lnTo>
                  <a:lnTo>
                    <a:pt x="146" y="55"/>
                  </a:lnTo>
                  <a:lnTo>
                    <a:pt x="132" y="52"/>
                  </a:lnTo>
                  <a:lnTo>
                    <a:pt x="121" y="46"/>
                  </a:lnTo>
                  <a:lnTo>
                    <a:pt x="111" y="40"/>
                  </a:lnTo>
                  <a:lnTo>
                    <a:pt x="103" y="35"/>
                  </a:lnTo>
                  <a:lnTo>
                    <a:pt x="98" y="30"/>
                  </a:lnTo>
                  <a:lnTo>
                    <a:pt x="93" y="24"/>
                  </a:lnTo>
                  <a:lnTo>
                    <a:pt x="92" y="23"/>
                  </a:lnTo>
                  <a:lnTo>
                    <a:pt x="92" y="24"/>
                  </a:lnTo>
                  <a:lnTo>
                    <a:pt x="92" y="24"/>
                  </a:lnTo>
                  <a:lnTo>
                    <a:pt x="86" y="30"/>
                  </a:lnTo>
                  <a:lnTo>
                    <a:pt x="80" y="35"/>
                  </a:lnTo>
                  <a:lnTo>
                    <a:pt x="73" y="40"/>
                  </a:lnTo>
                  <a:lnTo>
                    <a:pt x="63" y="46"/>
                  </a:lnTo>
                  <a:lnTo>
                    <a:pt x="52" y="52"/>
                  </a:lnTo>
                  <a:lnTo>
                    <a:pt x="39" y="55"/>
                  </a:lnTo>
                  <a:lnTo>
                    <a:pt x="32" y="57"/>
                  </a:lnTo>
                  <a:lnTo>
                    <a:pt x="24" y="57"/>
                  </a:lnTo>
                  <a:lnTo>
                    <a:pt x="24" y="57"/>
                  </a:lnTo>
                  <a:lnTo>
                    <a:pt x="14" y="55"/>
                  </a:lnTo>
                  <a:lnTo>
                    <a:pt x="14" y="55"/>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20" name="Group 119">
            <a:extLst>
              <a:ext uri="{FF2B5EF4-FFF2-40B4-BE49-F238E27FC236}">
                <a16:creationId xmlns="" xmlns:a16="http://schemas.microsoft.com/office/drawing/2014/main" id="{0BB2EAC9-2B53-4ED6-89B3-B18AB7F8982F}"/>
              </a:ext>
            </a:extLst>
          </p:cNvPr>
          <p:cNvGrpSpPr/>
          <p:nvPr userDrawn="1"/>
        </p:nvGrpSpPr>
        <p:grpSpPr>
          <a:xfrm>
            <a:off x="1226575" y="1496981"/>
            <a:ext cx="1318660" cy="1316068"/>
            <a:chOff x="5124451" y="2967038"/>
            <a:chExt cx="808038" cy="806450"/>
          </a:xfrm>
        </p:grpSpPr>
        <p:sp>
          <p:nvSpPr>
            <p:cNvPr id="121" name="Freeform 15">
              <a:extLst>
                <a:ext uri="{FF2B5EF4-FFF2-40B4-BE49-F238E27FC236}">
                  <a16:creationId xmlns="" xmlns:a16="http://schemas.microsoft.com/office/drawing/2014/main" id="{1A2B6C2F-261D-4E5C-98B2-7F67EEA2C7B4}"/>
                </a:ext>
              </a:extLst>
            </p:cNvPr>
            <p:cNvSpPr>
              <a:spLocks/>
            </p:cNvSpPr>
            <p:nvPr userDrawn="1"/>
          </p:nvSpPr>
          <p:spPr bwMode="auto">
            <a:xfrm>
              <a:off x="5124451" y="2967038"/>
              <a:ext cx="808038" cy="806450"/>
            </a:xfrm>
            <a:custGeom>
              <a:avLst/>
              <a:gdLst>
                <a:gd name="T0" fmla="*/ 1016 w 1017"/>
                <a:gd name="T1" fmla="*/ 535 h 1017"/>
                <a:gd name="T2" fmla="*/ 1007 w 1017"/>
                <a:gd name="T3" fmla="*/ 611 h 1017"/>
                <a:gd name="T4" fmla="*/ 986 w 1017"/>
                <a:gd name="T5" fmla="*/ 684 h 1017"/>
                <a:gd name="T6" fmla="*/ 955 w 1017"/>
                <a:gd name="T7" fmla="*/ 750 h 1017"/>
                <a:gd name="T8" fmla="*/ 916 w 1017"/>
                <a:gd name="T9" fmla="*/ 813 h 1017"/>
                <a:gd name="T10" fmla="*/ 868 w 1017"/>
                <a:gd name="T11" fmla="*/ 868 h 1017"/>
                <a:gd name="T12" fmla="*/ 812 w 1017"/>
                <a:gd name="T13" fmla="*/ 916 h 1017"/>
                <a:gd name="T14" fmla="*/ 751 w 1017"/>
                <a:gd name="T15" fmla="*/ 955 h 1017"/>
                <a:gd name="T16" fmla="*/ 684 w 1017"/>
                <a:gd name="T17" fmla="*/ 986 h 1017"/>
                <a:gd name="T18" fmla="*/ 611 w 1017"/>
                <a:gd name="T19" fmla="*/ 1007 h 1017"/>
                <a:gd name="T20" fmla="*/ 535 w 1017"/>
                <a:gd name="T21" fmla="*/ 1016 h 1017"/>
                <a:gd name="T22" fmla="*/ 482 w 1017"/>
                <a:gd name="T23" fmla="*/ 1016 h 1017"/>
                <a:gd name="T24" fmla="*/ 406 w 1017"/>
                <a:gd name="T25" fmla="*/ 1007 h 1017"/>
                <a:gd name="T26" fmla="*/ 334 w 1017"/>
                <a:gd name="T27" fmla="*/ 986 h 1017"/>
                <a:gd name="T28" fmla="*/ 267 w 1017"/>
                <a:gd name="T29" fmla="*/ 955 h 1017"/>
                <a:gd name="T30" fmla="*/ 205 w 1017"/>
                <a:gd name="T31" fmla="*/ 916 h 1017"/>
                <a:gd name="T32" fmla="*/ 150 w 1017"/>
                <a:gd name="T33" fmla="*/ 868 h 1017"/>
                <a:gd name="T34" fmla="*/ 101 w 1017"/>
                <a:gd name="T35" fmla="*/ 813 h 1017"/>
                <a:gd name="T36" fmla="*/ 62 w 1017"/>
                <a:gd name="T37" fmla="*/ 750 h 1017"/>
                <a:gd name="T38" fmla="*/ 31 w 1017"/>
                <a:gd name="T39" fmla="*/ 684 h 1017"/>
                <a:gd name="T40" fmla="*/ 10 w 1017"/>
                <a:gd name="T41" fmla="*/ 611 h 1017"/>
                <a:gd name="T42" fmla="*/ 1 w 1017"/>
                <a:gd name="T43" fmla="*/ 535 h 1017"/>
                <a:gd name="T44" fmla="*/ 1 w 1017"/>
                <a:gd name="T45" fmla="*/ 482 h 1017"/>
                <a:gd name="T46" fmla="*/ 10 w 1017"/>
                <a:gd name="T47" fmla="*/ 406 h 1017"/>
                <a:gd name="T48" fmla="*/ 31 w 1017"/>
                <a:gd name="T49" fmla="*/ 334 h 1017"/>
                <a:gd name="T50" fmla="*/ 62 w 1017"/>
                <a:gd name="T51" fmla="*/ 266 h 1017"/>
                <a:gd name="T52" fmla="*/ 101 w 1017"/>
                <a:gd name="T53" fmla="*/ 205 h 1017"/>
                <a:gd name="T54" fmla="*/ 150 w 1017"/>
                <a:gd name="T55" fmla="*/ 150 h 1017"/>
                <a:gd name="T56" fmla="*/ 205 w 1017"/>
                <a:gd name="T57" fmla="*/ 101 h 1017"/>
                <a:gd name="T58" fmla="*/ 267 w 1017"/>
                <a:gd name="T59" fmla="*/ 62 h 1017"/>
                <a:gd name="T60" fmla="*/ 334 w 1017"/>
                <a:gd name="T61" fmla="*/ 31 h 1017"/>
                <a:gd name="T62" fmla="*/ 406 w 1017"/>
                <a:gd name="T63" fmla="*/ 10 h 1017"/>
                <a:gd name="T64" fmla="*/ 482 w 1017"/>
                <a:gd name="T65" fmla="*/ 1 h 1017"/>
                <a:gd name="T66" fmla="*/ 535 w 1017"/>
                <a:gd name="T67" fmla="*/ 1 h 1017"/>
                <a:gd name="T68" fmla="*/ 611 w 1017"/>
                <a:gd name="T69" fmla="*/ 10 h 1017"/>
                <a:gd name="T70" fmla="*/ 684 w 1017"/>
                <a:gd name="T71" fmla="*/ 31 h 1017"/>
                <a:gd name="T72" fmla="*/ 751 w 1017"/>
                <a:gd name="T73" fmla="*/ 62 h 1017"/>
                <a:gd name="T74" fmla="*/ 812 w 1017"/>
                <a:gd name="T75" fmla="*/ 101 h 1017"/>
                <a:gd name="T76" fmla="*/ 868 w 1017"/>
                <a:gd name="T77" fmla="*/ 150 h 1017"/>
                <a:gd name="T78" fmla="*/ 916 w 1017"/>
                <a:gd name="T79" fmla="*/ 205 h 1017"/>
                <a:gd name="T80" fmla="*/ 955 w 1017"/>
                <a:gd name="T81" fmla="*/ 266 h 1017"/>
                <a:gd name="T82" fmla="*/ 986 w 1017"/>
                <a:gd name="T83" fmla="*/ 334 h 1017"/>
                <a:gd name="T84" fmla="*/ 1007 w 1017"/>
                <a:gd name="T85" fmla="*/ 406 h 1017"/>
                <a:gd name="T86" fmla="*/ 1016 w 1017"/>
                <a:gd name="T87" fmla="*/ 482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017" h="1017">
                  <a:moveTo>
                    <a:pt x="1017" y="509"/>
                  </a:moveTo>
                  <a:lnTo>
                    <a:pt x="1017" y="509"/>
                  </a:lnTo>
                  <a:lnTo>
                    <a:pt x="1016" y="535"/>
                  </a:lnTo>
                  <a:lnTo>
                    <a:pt x="1014" y="561"/>
                  </a:lnTo>
                  <a:lnTo>
                    <a:pt x="1012" y="586"/>
                  </a:lnTo>
                  <a:lnTo>
                    <a:pt x="1007" y="611"/>
                  </a:lnTo>
                  <a:lnTo>
                    <a:pt x="1001" y="635"/>
                  </a:lnTo>
                  <a:lnTo>
                    <a:pt x="994" y="660"/>
                  </a:lnTo>
                  <a:lnTo>
                    <a:pt x="986" y="684"/>
                  </a:lnTo>
                  <a:lnTo>
                    <a:pt x="977" y="707"/>
                  </a:lnTo>
                  <a:lnTo>
                    <a:pt x="967" y="729"/>
                  </a:lnTo>
                  <a:lnTo>
                    <a:pt x="955" y="750"/>
                  </a:lnTo>
                  <a:lnTo>
                    <a:pt x="944" y="772"/>
                  </a:lnTo>
                  <a:lnTo>
                    <a:pt x="930" y="793"/>
                  </a:lnTo>
                  <a:lnTo>
                    <a:pt x="916" y="813"/>
                  </a:lnTo>
                  <a:lnTo>
                    <a:pt x="901" y="832"/>
                  </a:lnTo>
                  <a:lnTo>
                    <a:pt x="885" y="851"/>
                  </a:lnTo>
                  <a:lnTo>
                    <a:pt x="868" y="868"/>
                  </a:lnTo>
                  <a:lnTo>
                    <a:pt x="850" y="885"/>
                  </a:lnTo>
                  <a:lnTo>
                    <a:pt x="832" y="901"/>
                  </a:lnTo>
                  <a:lnTo>
                    <a:pt x="812" y="916"/>
                  </a:lnTo>
                  <a:lnTo>
                    <a:pt x="793" y="930"/>
                  </a:lnTo>
                  <a:lnTo>
                    <a:pt x="772" y="944"/>
                  </a:lnTo>
                  <a:lnTo>
                    <a:pt x="751" y="955"/>
                  </a:lnTo>
                  <a:lnTo>
                    <a:pt x="730" y="967"/>
                  </a:lnTo>
                  <a:lnTo>
                    <a:pt x="707" y="977"/>
                  </a:lnTo>
                  <a:lnTo>
                    <a:pt x="684" y="986"/>
                  </a:lnTo>
                  <a:lnTo>
                    <a:pt x="659" y="994"/>
                  </a:lnTo>
                  <a:lnTo>
                    <a:pt x="635" y="1001"/>
                  </a:lnTo>
                  <a:lnTo>
                    <a:pt x="611" y="1007"/>
                  </a:lnTo>
                  <a:lnTo>
                    <a:pt x="586" y="1011"/>
                  </a:lnTo>
                  <a:lnTo>
                    <a:pt x="560" y="1014"/>
                  </a:lnTo>
                  <a:lnTo>
                    <a:pt x="535" y="1016"/>
                  </a:lnTo>
                  <a:lnTo>
                    <a:pt x="509" y="1017"/>
                  </a:lnTo>
                  <a:lnTo>
                    <a:pt x="509" y="1017"/>
                  </a:lnTo>
                  <a:lnTo>
                    <a:pt x="482" y="1016"/>
                  </a:lnTo>
                  <a:lnTo>
                    <a:pt x="457" y="1014"/>
                  </a:lnTo>
                  <a:lnTo>
                    <a:pt x="432" y="1011"/>
                  </a:lnTo>
                  <a:lnTo>
                    <a:pt x="406" y="1007"/>
                  </a:lnTo>
                  <a:lnTo>
                    <a:pt x="382" y="1001"/>
                  </a:lnTo>
                  <a:lnTo>
                    <a:pt x="358" y="994"/>
                  </a:lnTo>
                  <a:lnTo>
                    <a:pt x="334" y="986"/>
                  </a:lnTo>
                  <a:lnTo>
                    <a:pt x="311" y="977"/>
                  </a:lnTo>
                  <a:lnTo>
                    <a:pt x="289" y="967"/>
                  </a:lnTo>
                  <a:lnTo>
                    <a:pt x="267" y="955"/>
                  </a:lnTo>
                  <a:lnTo>
                    <a:pt x="245" y="944"/>
                  </a:lnTo>
                  <a:lnTo>
                    <a:pt x="224" y="930"/>
                  </a:lnTo>
                  <a:lnTo>
                    <a:pt x="205" y="916"/>
                  </a:lnTo>
                  <a:lnTo>
                    <a:pt x="185" y="901"/>
                  </a:lnTo>
                  <a:lnTo>
                    <a:pt x="167" y="885"/>
                  </a:lnTo>
                  <a:lnTo>
                    <a:pt x="150" y="868"/>
                  </a:lnTo>
                  <a:lnTo>
                    <a:pt x="132" y="851"/>
                  </a:lnTo>
                  <a:lnTo>
                    <a:pt x="116" y="832"/>
                  </a:lnTo>
                  <a:lnTo>
                    <a:pt x="101" y="813"/>
                  </a:lnTo>
                  <a:lnTo>
                    <a:pt x="88" y="793"/>
                  </a:lnTo>
                  <a:lnTo>
                    <a:pt x="74" y="772"/>
                  </a:lnTo>
                  <a:lnTo>
                    <a:pt x="62" y="750"/>
                  </a:lnTo>
                  <a:lnTo>
                    <a:pt x="51" y="729"/>
                  </a:lnTo>
                  <a:lnTo>
                    <a:pt x="40" y="707"/>
                  </a:lnTo>
                  <a:lnTo>
                    <a:pt x="31" y="684"/>
                  </a:lnTo>
                  <a:lnTo>
                    <a:pt x="23" y="660"/>
                  </a:lnTo>
                  <a:lnTo>
                    <a:pt x="16" y="635"/>
                  </a:lnTo>
                  <a:lnTo>
                    <a:pt x="10" y="611"/>
                  </a:lnTo>
                  <a:lnTo>
                    <a:pt x="7" y="586"/>
                  </a:lnTo>
                  <a:lnTo>
                    <a:pt x="4" y="561"/>
                  </a:lnTo>
                  <a:lnTo>
                    <a:pt x="1" y="535"/>
                  </a:lnTo>
                  <a:lnTo>
                    <a:pt x="0" y="509"/>
                  </a:lnTo>
                  <a:lnTo>
                    <a:pt x="0" y="509"/>
                  </a:lnTo>
                  <a:lnTo>
                    <a:pt x="1" y="482"/>
                  </a:lnTo>
                  <a:lnTo>
                    <a:pt x="4" y="457"/>
                  </a:lnTo>
                  <a:lnTo>
                    <a:pt x="7" y="432"/>
                  </a:lnTo>
                  <a:lnTo>
                    <a:pt x="10" y="406"/>
                  </a:lnTo>
                  <a:lnTo>
                    <a:pt x="16" y="382"/>
                  </a:lnTo>
                  <a:lnTo>
                    <a:pt x="23" y="358"/>
                  </a:lnTo>
                  <a:lnTo>
                    <a:pt x="31" y="334"/>
                  </a:lnTo>
                  <a:lnTo>
                    <a:pt x="40" y="311"/>
                  </a:lnTo>
                  <a:lnTo>
                    <a:pt x="51" y="289"/>
                  </a:lnTo>
                  <a:lnTo>
                    <a:pt x="62" y="266"/>
                  </a:lnTo>
                  <a:lnTo>
                    <a:pt x="74" y="245"/>
                  </a:lnTo>
                  <a:lnTo>
                    <a:pt x="88" y="225"/>
                  </a:lnTo>
                  <a:lnTo>
                    <a:pt x="101" y="205"/>
                  </a:lnTo>
                  <a:lnTo>
                    <a:pt x="116" y="185"/>
                  </a:lnTo>
                  <a:lnTo>
                    <a:pt x="132" y="167"/>
                  </a:lnTo>
                  <a:lnTo>
                    <a:pt x="150" y="150"/>
                  </a:lnTo>
                  <a:lnTo>
                    <a:pt x="167" y="132"/>
                  </a:lnTo>
                  <a:lnTo>
                    <a:pt x="185" y="116"/>
                  </a:lnTo>
                  <a:lnTo>
                    <a:pt x="205" y="101"/>
                  </a:lnTo>
                  <a:lnTo>
                    <a:pt x="224" y="88"/>
                  </a:lnTo>
                  <a:lnTo>
                    <a:pt x="245" y="74"/>
                  </a:lnTo>
                  <a:lnTo>
                    <a:pt x="267" y="62"/>
                  </a:lnTo>
                  <a:lnTo>
                    <a:pt x="289" y="51"/>
                  </a:lnTo>
                  <a:lnTo>
                    <a:pt x="311" y="40"/>
                  </a:lnTo>
                  <a:lnTo>
                    <a:pt x="334" y="31"/>
                  </a:lnTo>
                  <a:lnTo>
                    <a:pt x="358" y="23"/>
                  </a:lnTo>
                  <a:lnTo>
                    <a:pt x="382" y="16"/>
                  </a:lnTo>
                  <a:lnTo>
                    <a:pt x="406" y="10"/>
                  </a:lnTo>
                  <a:lnTo>
                    <a:pt x="432" y="6"/>
                  </a:lnTo>
                  <a:lnTo>
                    <a:pt x="457" y="4"/>
                  </a:lnTo>
                  <a:lnTo>
                    <a:pt x="482" y="1"/>
                  </a:lnTo>
                  <a:lnTo>
                    <a:pt x="509" y="0"/>
                  </a:lnTo>
                  <a:lnTo>
                    <a:pt x="509" y="0"/>
                  </a:lnTo>
                  <a:lnTo>
                    <a:pt x="535" y="1"/>
                  </a:lnTo>
                  <a:lnTo>
                    <a:pt x="560" y="4"/>
                  </a:lnTo>
                  <a:lnTo>
                    <a:pt x="586" y="6"/>
                  </a:lnTo>
                  <a:lnTo>
                    <a:pt x="611" y="10"/>
                  </a:lnTo>
                  <a:lnTo>
                    <a:pt x="635" y="16"/>
                  </a:lnTo>
                  <a:lnTo>
                    <a:pt x="659" y="23"/>
                  </a:lnTo>
                  <a:lnTo>
                    <a:pt x="684" y="31"/>
                  </a:lnTo>
                  <a:lnTo>
                    <a:pt x="707" y="40"/>
                  </a:lnTo>
                  <a:lnTo>
                    <a:pt x="730" y="51"/>
                  </a:lnTo>
                  <a:lnTo>
                    <a:pt x="751" y="62"/>
                  </a:lnTo>
                  <a:lnTo>
                    <a:pt x="772" y="74"/>
                  </a:lnTo>
                  <a:lnTo>
                    <a:pt x="793" y="88"/>
                  </a:lnTo>
                  <a:lnTo>
                    <a:pt x="812" y="101"/>
                  </a:lnTo>
                  <a:lnTo>
                    <a:pt x="832" y="116"/>
                  </a:lnTo>
                  <a:lnTo>
                    <a:pt x="850" y="132"/>
                  </a:lnTo>
                  <a:lnTo>
                    <a:pt x="868" y="150"/>
                  </a:lnTo>
                  <a:lnTo>
                    <a:pt x="885" y="167"/>
                  </a:lnTo>
                  <a:lnTo>
                    <a:pt x="901" y="185"/>
                  </a:lnTo>
                  <a:lnTo>
                    <a:pt x="916" y="205"/>
                  </a:lnTo>
                  <a:lnTo>
                    <a:pt x="930" y="225"/>
                  </a:lnTo>
                  <a:lnTo>
                    <a:pt x="944" y="245"/>
                  </a:lnTo>
                  <a:lnTo>
                    <a:pt x="955" y="266"/>
                  </a:lnTo>
                  <a:lnTo>
                    <a:pt x="967" y="289"/>
                  </a:lnTo>
                  <a:lnTo>
                    <a:pt x="977" y="311"/>
                  </a:lnTo>
                  <a:lnTo>
                    <a:pt x="986" y="334"/>
                  </a:lnTo>
                  <a:lnTo>
                    <a:pt x="994" y="358"/>
                  </a:lnTo>
                  <a:lnTo>
                    <a:pt x="1001" y="382"/>
                  </a:lnTo>
                  <a:lnTo>
                    <a:pt x="1007" y="406"/>
                  </a:lnTo>
                  <a:lnTo>
                    <a:pt x="1012" y="432"/>
                  </a:lnTo>
                  <a:lnTo>
                    <a:pt x="1014" y="457"/>
                  </a:lnTo>
                  <a:lnTo>
                    <a:pt x="1016" y="482"/>
                  </a:lnTo>
                  <a:lnTo>
                    <a:pt x="1017" y="509"/>
                  </a:lnTo>
                  <a:lnTo>
                    <a:pt x="1017" y="509"/>
                  </a:lnTo>
                  <a:close/>
                </a:path>
              </a:pathLst>
            </a:custGeom>
            <a:solidFill>
              <a:srgbClr val="646D7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2" name="Freeform 52">
              <a:extLst>
                <a:ext uri="{FF2B5EF4-FFF2-40B4-BE49-F238E27FC236}">
                  <a16:creationId xmlns="" xmlns:a16="http://schemas.microsoft.com/office/drawing/2014/main" id="{2CCD6046-8A8F-4857-B2EB-EAB54E5B24D5}"/>
                </a:ext>
              </a:extLst>
            </p:cNvPr>
            <p:cNvSpPr>
              <a:spLocks noEditPoints="1"/>
            </p:cNvSpPr>
            <p:nvPr userDrawn="1"/>
          </p:nvSpPr>
          <p:spPr bwMode="auto">
            <a:xfrm>
              <a:off x="5208588" y="3181350"/>
              <a:ext cx="639763" cy="346075"/>
            </a:xfrm>
            <a:custGeom>
              <a:avLst/>
              <a:gdLst>
                <a:gd name="T0" fmla="*/ 91 w 805"/>
                <a:gd name="T1" fmla="*/ 434 h 436"/>
                <a:gd name="T2" fmla="*/ 41 w 805"/>
                <a:gd name="T3" fmla="*/ 409 h 436"/>
                <a:gd name="T4" fmla="*/ 9 w 805"/>
                <a:gd name="T5" fmla="*/ 366 h 436"/>
                <a:gd name="T6" fmla="*/ 0 w 805"/>
                <a:gd name="T7" fmla="*/ 322 h 436"/>
                <a:gd name="T8" fmla="*/ 14 w 805"/>
                <a:gd name="T9" fmla="*/ 268 h 436"/>
                <a:gd name="T10" fmla="*/ 51 w 805"/>
                <a:gd name="T11" fmla="*/ 228 h 436"/>
                <a:gd name="T12" fmla="*/ 102 w 805"/>
                <a:gd name="T13" fmla="*/ 209 h 436"/>
                <a:gd name="T14" fmla="*/ 138 w 805"/>
                <a:gd name="T15" fmla="*/ 211 h 436"/>
                <a:gd name="T16" fmla="*/ 138 w 805"/>
                <a:gd name="T17" fmla="*/ 164 h 436"/>
                <a:gd name="T18" fmla="*/ 161 w 805"/>
                <a:gd name="T19" fmla="*/ 115 h 436"/>
                <a:gd name="T20" fmla="*/ 205 w 805"/>
                <a:gd name="T21" fmla="*/ 83 h 436"/>
                <a:gd name="T22" fmla="*/ 249 w 805"/>
                <a:gd name="T23" fmla="*/ 73 h 436"/>
                <a:gd name="T24" fmla="*/ 299 w 805"/>
                <a:gd name="T25" fmla="*/ 86 h 436"/>
                <a:gd name="T26" fmla="*/ 334 w 805"/>
                <a:gd name="T27" fmla="*/ 42 h 436"/>
                <a:gd name="T28" fmla="*/ 380 w 805"/>
                <a:gd name="T29" fmla="*/ 12 h 436"/>
                <a:gd name="T30" fmla="*/ 433 w 805"/>
                <a:gd name="T31" fmla="*/ 0 h 436"/>
                <a:gd name="T32" fmla="*/ 482 w 805"/>
                <a:gd name="T33" fmla="*/ 4 h 436"/>
                <a:gd name="T34" fmla="*/ 537 w 805"/>
                <a:gd name="T35" fmla="*/ 28 h 436"/>
                <a:gd name="T36" fmla="*/ 581 w 805"/>
                <a:gd name="T37" fmla="*/ 72 h 436"/>
                <a:gd name="T38" fmla="*/ 609 w 805"/>
                <a:gd name="T39" fmla="*/ 103 h 436"/>
                <a:gd name="T40" fmla="*/ 643 w 805"/>
                <a:gd name="T41" fmla="*/ 107 h 436"/>
                <a:gd name="T42" fmla="*/ 678 w 805"/>
                <a:gd name="T43" fmla="*/ 127 h 436"/>
                <a:gd name="T44" fmla="*/ 698 w 805"/>
                <a:gd name="T45" fmla="*/ 162 h 436"/>
                <a:gd name="T46" fmla="*/ 702 w 805"/>
                <a:gd name="T47" fmla="*/ 198 h 436"/>
                <a:gd name="T48" fmla="*/ 732 w 805"/>
                <a:gd name="T49" fmla="*/ 216 h 436"/>
                <a:gd name="T50" fmla="*/ 774 w 805"/>
                <a:gd name="T51" fmla="*/ 245 h 436"/>
                <a:gd name="T52" fmla="*/ 801 w 805"/>
                <a:gd name="T53" fmla="*/ 290 h 436"/>
                <a:gd name="T54" fmla="*/ 804 w 805"/>
                <a:gd name="T55" fmla="*/ 333 h 436"/>
                <a:gd name="T56" fmla="*/ 786 w 805"/>
                <a:gd name="T57" fmla="*/ 385 h 436"/>
                <a:gd name="T58" fmla="*/ 746 w 805"/>
                <a:gd name="T59" fmla="*/ 422 h 436"/>
                <a:gd name="T60" fmla="*/ 692 w 805"/>
                <a:gd name="T61" fmla="*/ 436 h 436"/>
                <a:gd name="T62" fmla="*/ 93 w 805"/>
                <a:gd name="T63" fmla="*/ 224 h 436"/>
                <a:gd name="T64" fmla="*/ 51 w 805"/>
                <a:gd name="T65" fmla="*/ 245 h 436"/>
                <a:gd name="T66" fmla="*/ 22 w 805"/>
                <a:gd name="T67" fmla="*/ 283 h 436"/>
                <a:gd name="T68" fmla="*/ 14 w 805"/>
                <a:gd name="T69" fmla="*/ 322 h 436"/>
                <a:gd name="T70" fmla="*/ 26 w 805"/>
                <a:gd name="T71" fmla="*/ 369 h 436"/>
                <a:gd name="T72" fmla="*/ 58 w 805"/>
                <a:gd name="T73" fmla="*/ 405 h 436"/>
                <a:gd name="T74" fmla="*/ 104 w 805"/>
                <a:gd name="T75" fmla="*/ 421 h 436"/>
                <a:gd name="T76" fmla="*/ 712 w 805"/>
                <a:gd name="T77" fmla="*/ 420 h 436"/>
                <a:gd name="T78" fmla="*/ 755 w 805"/>
                <a:gd name="T79" fmla="*/ 399 h 436"/>
                <a:gd name="T80" fmla="*/ 784 w 805"/>
                <a:gd name="T81" fmla="*/ 361 h 436"/>
                <a:gd name="T82" fmla="*/ 792 w 805"/>
                <a:gd name="T83" fmla="*/ 322 h 436"/>
                <a:gd name="T84" fmla="*/ 779 w 805"/>
                <a:gd name="T85" fmla="*/ 275 h 436"/>
                <a:gd name="T86" fmla="*/ 748 w 805"/>
                <a:gd name="T87" fmla="*/ 239 h 436"/>
                <a:gd name="T88" fmla="*/ 702 w 805"/>
                <a:gd name="T89" fmla="*/ 223 h 436"/>
                <a:gd name="T90" fmla="*/ 683 w 805"/>
                <a:gd name="T91" fmla="*/ 213 h 436"/>
                <a:gd name="T92" fmla="*/ 688 w 805"/>
                <a:gd name="T93" fmla="*/ 179 h 436"/>
                <a:gd name="T94" fmla="*/ 668 w 805"/>
                <a:gd name="T95" fmla="*/ 137 h 436"/>
                <a:gd name="T96" fmla="*/ 626 w 805"/>
                <a:gd name="T97" fmla="*/ 117 h 436"/>
                <a:gd name="T98" fmla="*/ 589 w 805"/>
                <a:gd name="T99" fmla="*/ 123 h 436"/>
                <a:gd name="T100" fmla="*/ 572 w 805"/>
                <a:gd name="T101" fmla="*/ 84 h 436"/>
                <a:gd name="T102" fmla="*/ 533 w 805"/>
                <a:gd name="T103" fmla="*/ 41 h 436"/>
                <a:gd name="T104" fmla="*/ 480 w 805"/>
                <a:gd name="T105" fmla="*/ 17 h 436"/>
                <a:gd name="T106" fmla="*/ 434 w 805"/>
                <a:gd name="T107" fmla="*/ 14 h 436"/>
                <a:gd name="T108" fmla="*/ 382 w 805"/>
                <a:gd name="T109" fmla="*/ 26 h 436"/>
                <a:gd name="T110" fmla="*/ 339 w 805"/>
                <a:gd name="T111" fmla="*/ 55 h 436"/>
                <a:gd name="T112" fmla="*/ 308 w 805"/>
                <a:gd name="T113" fmla="*/ 98 h 436"/>
                <a:gd name="T114" fmla="*/ 275 w 805"/>
                <a:gd name="T115" fmla="*/ 91 h 436"/>
                <a:gd name="T116" fmla="*/ 229 w 805"/>
                <a:gd name="T117" fmla="*/ 89 h 436"/>
                <a:gd name="T118" fmla="*/ 185 w 805"/>
                <a:gd name="T119" fmla="*/ 110 h 436"/>
                <a:gd name="T120" fmla="*/ 156 w 805"/>
                <a:gd name="T121" fmla="*/ 148 h 436"/>
                <a:gd name="T122" fmla="*/ 150 w 805"/>
                <a:gd name="T123" fmla="*/ 187 h 436"/>
                <a:gd name="T124" fmla="*/ 146 w 805"/>
                <a:gd name="T125" fmla="*/ 228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05" h="436">
                  <a:moveTo>
                    <a:pt x="692" y="436"/>
                  </a:moveTo>
                  <a:lnTo>
                    <a:pt x="114" y="436"/>
                  </a:lnTo>
                  <a:lnTo>
                    <a:pt x="114" y="436"/>
                  </a:lnTo>
                  <a:lnTo>
                    <a:pt x="102" y="435"/>
                  </a:lnTo>
                  <a:lnTo>
                    <a:pt x="91" y="434"/>
                  </a:lnTo>
                  <a:lnTo>
                    <a:pt x="79" y="430"/>
                  </a:lnTo>
                  <a:lnTo>
                    <a:pt x="69" y="427"/>
                  </a:lnTo>
                  <a:lnTo>
                    <a:pt x="60" y="422"/>
                  </a:lnTo>
                  <a:lnTo>
                    <a:pt x="51" y="416"/>
                  </a:lnTo>
                  <a:lnTo>
                    <a:pt x="41" y="409"/>
                  </a:lnTo>
                  <a:lnTo>
                    <a:pt x="33" y="402"/>
                  </a:lnTo>
                  <a:lnTo>
                    <a:pt x="26" y="394"/>
                  </a:lnTo>
                  <a:lnTo>
                    <a:pt x="20" y="385"/>
                  </a:lnTo>
                  <a:lnTo>
                    <a:pt x="14" y="376"/>
                  </a:lnTo>
                  <a:lnTo>
                    <a:pt x="9" y="366"/>
                  </a:lnTo>
                  <a:lnTo>
                    <a:pt x="6" y="355"/>
                  </a:lnTo>
                  <a:lnTo>
                    <a:pt x="2" y="345"/>
                  </a:lnTo>
                  <a:lnTo>
                    <a:pt x="1" y="333"/>
                  </a:lnTo>
                  <a:lnTo>
                    <a:pt x="0" y="322"/>
                  </a:lnTo>
                  <a:lnTo>
                    <a:pt x="0" y="322"/>
                  </a:lnTo>
                  <a:lnTo>
                    <a:pt x="1" y="310"/>
                  </a:lnTo>
                  <a:lnTo>
                    <a:pt x="2" y="299"/>
                  </a:lnTo>
                  <a:lnTo>
                    <a:pt x="6" y="289"/>
                  </a:lnTo>
                  <a:lnTo>
                    <a:pt x="9" y="278"/>
                  </a:lnTo>
                  <a:lnTo>
                    <a:pt x="14" y="268"/>
                  </a:lnTo>
                  <a:lnTo>
                    <a:pt x="20" y="259"/>
                  </a:lnTo>
                  <a:lnTo>
                    <a:pt x="26" y="249"/>
                  </a:lnTo>
                  <a:lnTo>
                    <a:pt x="33" y="241"/>
                  </a:lnTo>
                  <a:lnTo>
                    <a:pt x="41" y="234"/>
                  </a:lnTo>
                  <a:lnTo>
                    <a:pt x="51" y="228"/>
                  </a:lnTo>
                  <a:lnTo>
                    <a:pt x="60" y="222"/>
                  </a:lnTo>
                  <a:lnTo>
                    <a:pt x="69" y="217"/>
                  </a:lnTo>
                  <a:lnTo>
                    <a:pt x="79" y="214"/>
                  </a:lnTo>
                  <a:lnTo>
                    <a:pt x="91" y="211"/>
                  </a:lnTo>
                  <a:lnTo>
                    <a:pt x="102" y="209"/>
                  </a:lnTo>
                  <a:lnTo>
                    <a:pt x="114" y="209"/>
                  </a:lnTo>
                  <a:lnTo>
                    <a:pt x="114" y="209"/>
                  </a:lnTo>
                  <a:lnTo>
                    <a:pt x="125" y="209"/>
                  </a:lnTo>
                  <a:lnTo>
                    <a:pt x="138" y="211"/>
                  </a:lnTo>
                  <a:lnTo>
                    <a:pt x="138" y="211"/>
                  </a:lnTo>
                  <a:lnTo>
                    <a:pt x="136" y="199"/>
                  </a:lnTo>
                  <a:lnTo>
                    <a:pt x="136" y="187"/>
                  </a:lnTo>
                  <a:lnTo>
                    <a:pt x="136" y="187"/>
                  </a:lnTo>
                  <a:lnTo>
                    <a:pt x="136" y="176"/>
                  </a:lnTo>
                  <a:lnTo>
                    <a:pt x="138" y="164"/>
                  </a:lnTo>
                  <a:lnTo>
                    <a:pt x="140" y="153"/>
                  </a:lnTo>
                  <a:lnTo>
                    <a:pt x="144" y="142"/>
                  </a:lnTo>
                  <a:lnTo>
                    <a:pt x="148" y="133"/>
                  </a:lnTo>
                  <a:lnTo>
                    <a:pt x="154" y="124"/>
                  </a:lnTo>
                  <a:lnTo>
                    <a:pt x="161" y="115"/>
                  </a:lnTo>
                  <a:lnTo>
                    <a:pt x="168" y="107"/>
                  </a:lnTo>
                  <a:lnTo>
                    <a:pt x="176" y="100"/>
                  </a:lnTo>
                  <a:lnTo>
                    <a:pt x="185" y="93"/>
                  </a:lnTo>
                  <a:lnTo>
                    <a:pt x="194" y="87"/>
                  </a:lnTo>
                  <a:lnTo>
                    <a:pt x="205" y="83"/>
                  </a:lnTo>
                  <a:lnTo>
                    <a:pt x="215" y="79"/>
                  </a:lnTo>
                  <a:lnTo>
                    <a:pt x="226" y="76"/>
                  </a:lnTo>
                  <a:lnTo>
                    <a:pt x="237" y="75"/>
                  </a:lnTo>
                  <a:lnTo>
                    <a:pt x="249" y="73"/>
                  </a:lnTo>
                  <a:lnTo>
                    <a:pt x="249" y="73"/>
                  </a:lnTo>
                  <a:lnTo>
                    <a:pt x="262" y="75"/>
                  </a:lnTo>
                  <a:lnTo>
                    <a:pt x="275" y="77"/>
                  </a:lnTo>
                  <a:lnTo>
                    <a:pt x="288" y="80"/>
                  </a:lnTo>
                  <a:lnTo>
                    <a:pt x="299" y="86"/>
                  </a:lnTo>
                  <a:lnTo>
                    <a:pt x="299" y="86"/>
                  </a:lnTo>
                  <a:lnTo>
                    <a:pt x="305" y="76"/>
                  </a:lnTo>
                  <a:lnTo>
                    <a:pt x="312" y="66"/>
                  </a:lnTo>
                  <a:lnTo>
                    <a:pt x="319" y="58"/>
                  </a:lnTo>
                  <a:lnTo>
                    <a:pt x="326" y="49"/>
                  </a:lnTo>
                  <a:lnTo>
                    <a:pt x="334" y="42"/>
                  </a:lnTo>
                  <a:lnTo>
                    <a:pt x="342" y="35"/>
                  </a:lnTo>
                  <a:lnTo>
                    <a:pt x="351" y="28"/>
                  </a:lnTo>
                  <a:lnTo>
                    <a:pt x="360" y="23"/>
                  </a:lnTo>
                  <a:lnTo>
                    <a:pt x="369" y="17"/>
                  </a:lnTo>
                  <a:lnTo>
                    <a:pt x="380" y="12"/>
                  </a:lnTo>
                  <a:lnTo>
                    <a:pt x="389" y="9"/>
                  </a:lnTo>
                  <a:lnTo>
                    <a:pt x="400" y="5"/>
                  </a:lnTo>
                  <a:lnTo>
                    <a:pt x="411" y="3"/>
                  </a:lnTo>
                  <a:lnTo>
                    <a:pt x="421" y="1"/>
                  </a:lnTo>
                  <a:lnTo>
                    <a:pt x="433" y="0"/>
                  </a:lnTo>
                  <a:lnTo>
                    <a:pt x="444" y="0"/>
                  </a:lnTo>
                  <a:lnTo>
                    <a:pt x="444" y="0"/>
                  </a:lnTo>
                  <a:lnTo>
                    <a:pt x="457" y="0"/>
                  </a:lnTo>
                  <a:lnTo>
                    <a:pt x="469" y="2"/>
                  </a:lnTo>
                  <a:lnTo>
                    <a:pt x="482" y="4"/>
                  </a:lnTo>
                  <a:lnTo>
                    <a:pt x="494" y="7"/>
                  </a:lnTo>
                  <a:lnTo>
                    <a:pt x="505" y="11"/>
                  </a:lnTo>
                  <a:lnTo>
                    <a:pt x="517" y="16"/>
                  </a:lnTo>
                  <a:lnTo>
                    <a:pt x="527" y="22"/>
                  </a:lnTo>
                  <a:lnTo>
                    <a:pt x="537" y="28"/>
                  </a:lnTo>
                  <a:lnTo>
                    <a:pt x="548" y="35"/>
                  </a:lnTo>
                  <a:lnTo>
                    <a:pt x="557" y="43"/>
                  </a:lnTo>
                  <a:lnTo>
                    <a:pt x="565" y="53"/>
                  </a:lnTo>
                  <a:lnTo>
                    <a:pt x="573" y="62"/>
                  </a:lnTo>
                  <a:lnTo>
                    <a:pt x="581" y="72"/>
                  </a:lnTo>
                  <a:lnTo>
                    <a:pt x="587" y="83"/>
                  </a:lnTo>
                  <a:lnTo>
                    <a:pt x="593" y="94"/>
                  </a:lnTo>
                  <a:lnTo>
                    <a:pt x="598" y="106"/>
                  </a:lnTo>
                  <a:lnTo>
                    <a:pt x="598" y="106"/>
                  </a:lnTo>
                  <a:lnTo>
                    <a:pt x="609" y="103"/>
                  </a:lnTo>
                  <a:lnTo>
                    <a:pt x="619" y="103"/>
                  </a:lnTo>
                  <a:lnTo>
                    <a:pt x="619" y="103"/>
                  </a:lnTo>
                  <a:lnTo>
                    <a:pt x="627" y="103"/>
                  </a:lnTo>
                  <a:lnTo>
                    <a:pt x="635" y="104"/>
                  </a:lnTo>
                  <a:lnTo>
                    <a:pt x="643" y="107"/>
                  </a:lnTo>
                  <a:lnTo>
                    <a:pt x="651" y="109"/>
                  </a:lnTo>
                  <a:lnTo>
                    <a:pt x="658" y="112"/>
                  </a:lnTo>
                  <a:lnTo>
                    <a:pt x="665" y="117"/>
                  </a:lnTo>
                  <a:lnTo>
                    <a:pt x="672" y="122"/>
                  </a:lnTo>
                  <a:lnTo>
                    <a:pt x="678" y="127"/>
                  </a:lnTo>
                  <a:lnTo>
                    <a:pt x="683" y="133"/>
                  </a:lnTo>
                  <a:lnTo>
                    <a:pt x="688" y="140"/>
                  </a:lnTo>
                  <a:lnTo>
                    <a:pt x="693" y="147"/>
                  </a:lnTo>
                  <a:lnTo>
                    <a:pt x="696" y="154"/>
                  </a:lnTo>
                  <a:lnTo>
                    <a:pt x="698" y="162"/>
                  </a:lnTo>
                  <a:lnTo>
                    <a:pt x="701" y="170"/>
                  </a:lnTo>
                  <a:lnTo>
                    <a:pt x="702" y="178"/>
                  </a:lnTo>
                  <a:lnTo>
                    <a:pt x="703" y="187"/>
                  </a:lnTo>
                  <a:lnTo>
                    <a:pt x="703" y="187"/>
                  </a:lnTo>
                  <a:lnTo>
                    <a:pt x="702" y="198"/>
                  </a:lnTo>
                  <a:lnTo>
                    <a:pt x="700" y="209"/>
                  </a:lnTo>
                  <a:lnTo>
                    <a:pt x="700" y="209"/>
                  </a:lnTo>
                  <a:lnTo>
                    <a:pt x="711" y="210"/>
                  </a:lnTo>
                  <a:lnTo>
                    <a:pt x="721" y="213"/>
                  </a:lnTo>
                  <a:lnTo>
                    <a:pt x="732" y="216"/>
                  </a:lnTo>
                  <a:lnTo>
                    <a:pt x="741" y="220"/>
                  </a:lnTo>
                  <a:lnTo>
                    <a:pt x="750" y="225"/>
                  </a:lnTo>
                  <a:lnTo>
                    <a:pt x="759" y="231"/>
                  </a:lnTo>
                  <a:lnTo>
                    <a:pt x="767" y="237"/>
                  </a:lnTo>
                  <a:lnTo>
                    <a:pt x="774" y="245"/>
                  </a:lnTo>
                  <a:lnTo>
                    <a:pt x="781" y="253"/>
                  </a:lnTo>
                  <a:lnTo>
                    <a:pt x="787" y="261"/>
                  </a:lnTo>
                  <a:lnTo>
                    <a:pt x="793" y="270"/>
                  </a:lnTo>
                  <a:lnTo>
                    <a:pt x="797" y="279"/>
                  </a:lnTo>
                  <a:lnTo>
                    <a:pt x="801" y="290"/>
                  </a:lnTo>
                  <a:lnTo>
                    <a:pt x="803" y="300"/>
                  </a:lnTo>
                  <a:lnTo>
                    <a:pt x="804" y="310"/>
                  </a:lnTo>
                  <a:lnTo>
                    <a:pt x="805" y="322"/>
                  </a:lnTo>
                  <a:lnTo>
                    <a:pt x="805" y="322"/>
                  </a:lnTo>
                  <a:lnTo>
                    <a:pt x="804" y="333"/>
                  </a:lnTo>
                  <a:lnTo>
                    <a:pt x="803" y="345"/>
                  </a:lnTo>
                  <a:lnTo>
                    <a:pt x="800" y="355"/>
                  </a:lnTo>
                  <a:lnTo>
                    <a:pt x="796" y="366"/>
                  </a:lnTo>
                  <a:lnTo>
                    <a:pt x="792" y="376"/>
                  </a:lnTo>
                  <a:lnTo>
                    <a:pt x="786" y="385"/>
                  </a:lnTo>
                  <a:lnTo>
                    <a:pt x="779" y="394"/>
                  </a:lnTo>
                  <a:lnTo>
                    <a:pt x="772" y="402"/>
                  </a:lnTo>
                  <a:lnTo>
                    <a:pt x="764" y="409"/>
                  </a:lnTo>
                  <a:lnTo>
                    <a:pt x="755" y="416"/>
                  </a:lnTo>
                  <a:lnTo>
                    <a:pt x="746" y="422"/>
                  </a:lnTo>
                  <a:lnTo>
                    <a:pt x="736" y="427"/>
                  </a:lnTo>
                  <a:lnTo>
                    <a:pt x="726" y="430"/>
                  </a:lnTo>
                  <a:lnTo>
                    <a:pt x="715" y="434"/>
                  </a:lnTo>
                  <a:lnTo>
                    <a:pt x="703" y="435"/>
                  </a:lnTo>
                  <a:lnTo>
                    <a:pt x="692" y="436"/>
                  </a:lnTo>
                  <a:lnTo>
                    <a:pt x="692" y="436"/>
                  </a:lnTo>
                  <a:close/>
                  <a:moveTo>
                    <a:pt x="114" y="223"/>
                  </a:moveTo>
                  <a:lnTo>
                    <a:pt x="114" y="223"/>
                  </a:lnTo>
                  <a:lnTo>
                    <a:pt x="104" y="223"/>
                  </a:lnTo>
                  <a:lnTo>
                    <a:pt x="93" y="224"/>
                  </a:lnTo>
                  <a:lnTo>
                    <a:pt x="84" y="226"/>
                  </a:lnTo>
                  <a:lnTo>
                    <a:pt x="75" y="230"/>
                  </a:lnTo>
                  <a:lnTo>
                    <a:pt x="67" y="234"/>
                  </a:lnTo>
                  <a:lnTo>
                    <a:pt x="58" y="239"/>
                  </a:lnTo>
                  <a:lnTo>
                    <a:pt x="51" y="245"/>
                  </a:lnTo>
                  <a:lnTo>
                    <a:pt x="44" y="252"/>
                  </a:lnTo>
                  <a:lnTo>
                    <a:pt x="37" y="259"/>
                  </a:lnTo>
                  <a:lnTo>
                    <a:pt x="31" y="267"/>
                  </a:lnTo>
                  <a:lnTo>
                    <a:pt x="26" y="275"/>
                  </a:lnTo>
                  <a:lnTo>
                    <a:pt x="22" y="283"/>
                  </a:lnTo>
                  <a:lnTo>
                    <a:pt x="18" y="292"/>
                  </a:lnTo>
                  <a:lnTo>
                    <a:pt x="16" y="302"/>
                  </a:lnTo>
                  <a:lnTo>
                    <a:pt x="15" y="312"/>
                  </a:lnTo>
                  <a:lnTo>
                    <a:pt x="14" y="322"/>
                  </a:lnTo>
                  <a:lnTo>
                    <a:pt x="14" y="322"/>
                  </a:lnTo>
                  <a:lnTo>
                    <a:pt x="15" y="332"/>
                  </a:lnTo>
                  <a:lnTo>
                    <a:pt x="16" y="343"/>
                  </a:lnTo>
                  <a:lnTo>
                    <a:pt x="18" y="352"/>
                  </a:lnTo>
                  <a:lnTo>
                    <a:pt x="22" y="361"/>
                  </a:lnTo>
                  <a:lnTo>
                    <a:pt x="26" y="369"/>
                  </a:lnTo>
                  <a:lnTo>
                    <a:pt x="31" y="377"/>
                  </a:lnTo>
                  <a:lnTo>
                    <a:pt x="37" y="385"/>
                  </a:lnTo>
                  <a:lnTo>
                    <a:pt x="44" y="392"/>
                  </a:lnTo>
                  <a:lnTo>
                    <a:pt x="51" y="399"/>
                  </a:lnTo>
                  <a:lnTo>
                    <a:pt x="58" y="405"/>
                  </a:lnTo>
                  <a:lnTo>
                    <a:pt x="67" y="409"/>
                  </a:lnTo>
                  <a:lnTo>
                    <a:pt x="75" y="414"/>
                  </a:lnTo>
                  <a:lnTo>
                    <a:pt x="84" y="417"/>
                  </a:lnTo>
                  <a:lnTo>
                    <a:pt x="93" y="420"/>
                  </a:lnTo>
                  <a:lnTo>
                    <a:pt x="104" y="421"/>
                  </a:lnTo>
                  <a:lnTo>
                    <a:pt x="114" y="422"/>
                  </a:lnTo>
                  <a:lnTo>
                    <a:pt x="692" y="422"/>
                  </a:lnTo>
                  <a:lnTo>
                    <a:pt x="692" y="422"/>
                  </a:lnTo>
                  <a:lnTo>
                    <a:pt x="702" y="421"/>
                  </a:lnTo>
                  <a:lnTo>
                    <a:pt x="712" y="420"/>
                  </a:lnTo>
                  <a:lnTo>
                    <a:pt x="721" y="417"/>
                  </a:lnTo>
                  <a:lnTo>
                    <a:pt x="731" y="414"/>
                  </a:lnTo>
                  <a:lnTo>
                    <a:pt x="740" y="409"/>
                  </a:lnTo>
                  <a:lnTo>
                    <a:pt x="748" y="405"/>
                  </a:lnTo>
                  <a:lnTo>
                    <a:pt x="755" y="399"/>
                  </a:lnTo>
                  <a:lnTo>
                    <a:pt x="763" y="392"/>
                  </a:lnTo>
                  <a:lnTo>
                    <a:pt x="769" y="385"/>
                  </a:lnTo>
                  <a:lnTo>
                    <a:pt x="774" y="377"/>
                  </a:lnTo>
                  <a:lnTo>
                    <a:pt x="779" y="369"/>
                  </a:lnTo>
                  <a:lnTo>
                    <a:pt x="784" y="361"/>
                  </a:lnTo>
                  <a:lnTo>
                    <a:pt x="787" y="352"/>
                  </a:lnTo>
                  <a:lnTo>
                    <a:pt x="789" y="343"/>
                  </a:lnTo>
                  <a:lnTo>
                    <a:pt x="790" y="332"/>
                  </a:lnTo>
                  <a:lnTo>
                    <a:pt x="792" y="322"/>
                  </a:lnTo>
                  <a:lnTo>
                    <a:pt x="792" y="322"/>
                  </a:lnTo>
                  <a:lnTo>
                    <a:pt x="790" y="312"/>
                  </a:lnTo>
                  <a:lnTo>
                    <a:pt x="789" y="302"/>
                  </a:lnTo>
                  <a:lnTo>
                    <a:pt x="787" y="292"/>
                  </a:lnTo>
                  <a:lnTo>
                    <a:pt x="784" y="283"/>
                  </a:lnTo>
                  <a:lnTo>
                    <a:pt x="779" y="275"/>
                  </a:lnTo>
                  <a:lnTo>
                    <a:pt x="774" y="267"/>
                  </a:lnTo>
                  <a:lnTo>
                    <a:pt x="769" y="259"/>
                  </a:lnTo>
                  <a:lnTo>
                    <a:pt x="763" y="252"/>
                  </a:lnTo>
                  <a:lnTo>
                    <a:pt x="755" y="245"/>
                  </a:lnTo>
                  <a:lnTo>
                    <a:pt x="748" y="239"/>
                  </a:lnTo>
                  <a:lnTo>
                    <a:pt x="740" y="234"/>
                  </a:lnTo>
                  <a:lnTo>
                    <a:pt x="731" y="230"/>
                  </a:lnTo>
                  <a:lnTo>
                    <a:pt x="721" y="226"/>
                  </a:lnTo>
                  <a:lnTo>
                    <a:pt x="712" y="224"/>
                  </a:lnTo>
                  <a:lnTo>
                    <a:pt x="702" y="223"/>
                  </a:lnTo>
                  <a:lnTo>
                    <a:pt x="692" y="223"/>
                  </a:lnTo>
                  <a:lnTo>
                    <a:pt x="692" y="223"/>
                  </a:lnTo>
                  <a:lnTo>
                    <a:pt x="690" y="223"/>
                  </a:lnTo>
                  <a:lnTo>
                    <a:pt x="680" y="223"/>
                  </a:lnTo>
                  <a:lnTo>
                    <a:pt x="683" y="213"/>
                  </a:lnTo>
                  <a:lnTo>
                    <a:pt x="683" y="213"/>
                  </a:lnTo>
                  <a:lnTo>
                    <a:pt x="688" y="200"/>
                  </a:lnTo>
                  <a:lnTo>
                    <a:pt x="689" y="187"/>
                  </a:lnTo>
                  <a:lnTo>
                    <a:pt x="689" y="187"/>
                  </a:lnTo>
                  <a:lnTo>
                    <a:pt x="688" y="179"/>
                  </a:lnTo>
                  <a:lnTo>
                    <a:pt x="688" y="172"/>
                  </a:lnTo>
                  <a:lnTo>
                    <a:pt x="686" y="167"/>
                  </a:lnTo>
                  <a:lnTo>
                    <a:pt x="683" y="160"/>
                  </a:lnTo>
                  <a:lnTo>
                    <a:pt x="677" y="148"/>
                  </a:lnTo>
                  <a:lnTo>
                    <a:pt x="668" y="137"/>
                  </a:lnTo>
                  <a:lnTo>
                    <a:pt x="658" y="129"/>
                  </a:lnTo>
                  <a:lnTo>
                    <a:pt x="645" y="122"/>
                  </a:lnTo>
                  <a:lnTo>
                    <a:pt x="640" y="119"/>
                  </a:lnTo>
                  <a:lnTo>
                    <a:pt x="633" y="118"/>
                  </a:lnTo>
                  <a:lnTo>
                    <a:pt x="626" y="117"/>
                  </a:lnTo>
                  <a:lnTo>
                    <a:pt x="619" y="117"/>
                  </a:lnTo>
                  <a:lnTo>
                    <a:pt x="619" y="117"/>
                  </a:lnTo>
                  <a:lnTo>
                    <a:pt x="608" y="117"/>
                  </a:lnTo>
                  <a:lnTo>
                    <a:pt x="596" y="121"/>
                  </a:lnTo>
                  <a:lnTo>
                    <a:pt x="589" y="123"/>
                  </a:lnTo>
                  <a:lnTo>
                    <a:pt x="587" y="116"/>
                  </a:lnTo>
                  <a:lnTo>
                    <a:pt x="587" y="116"/>
                  </a:lnTo>
                  <a:lnTo>
                    <a:pt x="583" y="104"/>
                  </a:lnTo>
                  <a:lnTo>
                    <a:pt x="578" y="94"/>
                  </a:lnTo>
                  <a:lnTo>
                    <a:pt x="572" y="84"/>
                  </a:lnTo>
                  <a:lnTo>
                    <a:pt x="565" y="75"/>
                  </a:lnTo>
                  <a:lnTo>
                    <a:pt x="558" y="65"/>
                  </a:lnTo>
                  <a:lnTo>
                    <a:pt x="550" y="56"/>
                  </a:lnTo>
                  <a:lnTo>
                    <a:pt x="542" y="49"/>
                  </a:lnTo>
                  <a:lnTo>
                    <a:pt x="533" y="41"/>
                  </a:lnTo>
                  <a:lnTo>
                    <a:pt x="522" y="35"/>
                  </a:lnTo>
                  <a:lnTo>
                    <a:pt x="512" y="30"/>
                  </a:lnTo>
                  <a:lnTo>
                    <a:pt x="502" y="25"/>
                  </a:lnTo>
                  <a:lnTo>
                    <a:pt x="491" y="20"/>
                  </a:lnTo>
                  <a:lnTo>
                    <a:pt x="480" y="17"/>
                  </a:lnTo>
                  <a:lnTo>
                    <a:pt x="468" y="15"/>
                  </a:lnTo>
                  <a:lnTo>
                    <a:pt x="457" y="14"/>
                  </a:lnTo>
                  <a:lnTo>
                    <a:pt x="444" y="14"/>
                  </a:lnTo>
                  <a:lnTo>
                    <a:pt x="444" y="14"/>
                  </a:lnTo>
                  <a:lnTo>
                    <a:pt x="434" y="14"/>
                  </a:lnTo>
                  <a:lnTo>
                    <a:pt x="422" y="15"/>
                  </a:lnTo>
                  <a:lnTo>
                    <a:pt x="412" y="17"/>
                  </a:lnTo>
                  <a:lnTo>
                    <a:pt x="402" y="19"/>
                  </a:lnTo>
                  <a:lnTo>
                    <a:pt x="392" y="23"/>
                  </a:lnTo>
                  <a:lnTo>
                    <a:pt x="382" y="26"/>
                  </a:lnTo>
                  <a:lnTo>
                    <a:pt x="373" y="31"/>
                  </a:lnTo>
                  <a:lnTo>
                    <a:pt x="365" y="37"/>
                  </a:lnTo>
                  <a:lnTo>
                    <a:pt x="356" y="42"/>
                  </a:lnTo>
                  <a:lnTo>
                    <a:pt x="347" y="48"/>
                  </a:lnTo>
                  <a:lnTo>
                    <a:pt x="339" y="55"/>
                  </a:lnTo>
                  <a:lnTo>
                    <a:pt x="333" y="63"/>
                  </a:lnTo>
                  <a:lnTo>
                    <a:pt x="326" y="71"/>
                  </a:lnTo>
                  <a:lnTo>
                    <a:pt x="320" y="79"/>
                  </a:lnTo>
                  <a:lnTo>
                    <a:pt x="314" y="88"/>
                  </a:lnTo>
                  <a:lnTo>
                    <a:pt x="308" y="98"/>
                  </a:lnTo>
                  <a:lnTo>
                    <a:pt x="305" y="104"/>
                  </a:lnTo>
                  <a:lnTo>
                    <a:pt x="299" y="101"/>
                  </a:lnTo>
                  <a:lnTo>
                    <a:pt x="299" y="101"/>
                  </a:lnTo>
                  <a:lnTo>
                    <a:pt x="288" y="95"/>
                  </a:lnTo>
                  <a:lnTo>
                    <a:pt x="275" y="91"/>
                  </a:lnTo>
                  <a:lnTo>
                    <a:pt x="262" y="88"/>
                  </a:lnTo>
                  <a:lnTo>
                    <a:pt x="249" y="87"/>
                  </a:lnTo>
                  <a:lnTo>
                    <a:pt x="249" y="87"/>
                  </a:lnTo>
                  <a:lnTo>
                    <a:pt x="238" y="88"/>
                  </a:lnTo>
                  <a:lnTo>
                    <a:pt x="229" y="89"/>
                  </a:lnTo>
                  <a:lnTo>
                    <a:pt x="219" y="92"/>
                  </a:lnTo>
                  <a:lnTo>
                    <a:pt x="209" y="95"/>
                  </a:lnTo>
                  <a:lnTo>
                    <a:pt x="201" y="100"/>
                  </a:lnTo>
                  <a:lnTo>
                    <a:pt x="193" y="104"/>
                  </a:lnTo>
                  <a:lnTo>
                    <a:pt x="185" y="110"/>
                  </a:lnTo>
                  <a:lnTo>
                    <a:pt x="178" y="117"/>
                  </a:lnTo>
                  <a:lnTo>
                    <a:pt x="171" y="124"/>
                  </a:lnTo>
                  <a:lnTo>
                    <a:pt x="166" y="131"/>
                  </a:lnTo>
                  <a:lnTo>
                    <a:pt x="161" y="139"/>
                  </a:lnTo>
                  <a:lnTo>
                    <a:pt x="156" y="148"/>
                  </a:lnTo>
                  <a:lnTo>
                    <a:pt x="153" y="157"/>
                  </a:lnTo>
                  <a:lnTo>
                    <a:pt x="151" y="167"/>
                  </a:lnTo>
                  <a:lnTo>
                    <a:pt x="150" y="177"/>
                  </a:lnTo>
                  <a:lnTo>
                    <a:pt x="150" y="187"/>
                  </a:lnTo>
                  <a:lnTo>
                    <a:pt x="150" y="187"/>
                  </a:lnTo>
                  <a:lnTo>
                    <a:pt x="151" y="203"/>
                  </a:lnTo>
                  <a:lnTo>
                    <a:pt x="154" y="218"/>
                  </a:lnTo>
                  <a:lnTo>
                    <a:pt x="159" y="232"/>
                  </a:lnTo>
                  <a:lnTo>
                    <a:pt x="146" y="228"/>
                  </a:lnTo>
                  <a:lnTo>
                    <a:pt x="146" y="228"/>
                  </a:lnTo>
                  <a:lnTo>
                    <a:pt x="130" y="224"/>
                  </a:lnTo>
                  <a:lnTo>
                    <a:pt x="114" y="223"/>
                  </a:lnTo>
                  <a:lnTo>
                    <a:pt x="114" y="223"/>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3" name="Freeform 60">
              <a:extLst>
                <a:ext uri="{FF2B5EF4-FFF2-40B4-BE49-F238E27FC236}">
                  <a16:creationId xmlns="" xmlns:a16="http://schemas.microsoft.com/office/drawing/2014/main" id="{D46053C5-582E-4170-8E91-B52B0B3A0DF6}"/>
                </a:ext>
              </a:extLst>
            </p:cNvPr>
            <p:cNvSpPr>
              <a:spLocks noEditPoints="1"/>
            </p:cNvSpPr>
            <p:nvPr userDrawn="1"/>
          </p:nvSpPr>
          <p:spPr bwMode="auto">
            <a:xfrm>
              <a:off x="5429251" y="3351213"/>
              <a:ext cx="87313" cy="87313"/>
            </a:xfrm>
            <a:custGeom>
              <a:avLst/>
              <a:gdLst>
                <a:gd name="T0" fmla="*/ 56 w 111"/>
                <a:gd name="T1" fmla="*/ 109 h 109"/>
                <a:gd name="T2" fmla="*/ 34 w 111"/>
                <a:gd name="T3" fmla="*/ 106 h 109"/>
                <a:gd name="T4" fmla="*/ 17 w 111"/>
                <a:gd name="T5" fmla="*/ 93 h 109"/>
                <a:gd name="T6" fmla="*/ 5 w 111"/>
                <a:gd name="T7" fmla="*/ 76 h 109"/>
                <a:gd name="T8" fmla="*/ 0 w 111"/>
                <a:gd name="T9" fmla="*/ 55 h 109"/>
                <a:gd name="T10" fmla="*/ 2 w 111"/>
                <a:gd name="T11" fmla="*/ 43 h 109"/>
                <a:gd name="T12" fmla="*/ 10 w 111"/>
                <a:gd name="T13" fmla="*/ 24 h 109"/>
                <a:gd name="T14" fmla="*/ 25 w 111"/>
                <a:gd name="T15" fmla="*/ 9 h 109"/>
                <a:gd name="T16" fmla="*/ 44 w 111"/>
                <a:gd name="T17" fmla="*/ 1 h 109"/>
                <a:gd name="T18" fmla="*/ 56 w 111"/>
                <a:gd name="T19" fmla="*/ 0 h 109"/>
                <a:gd name="T20" fmla="*/ 78 w 111"/>
                <a:gd name="T21" fmla="*/ 3 h 109"/>
                <a:gd name="T22" fmla="*/ 95 w 111"/>
                <a:gd name="T23" fmla="*/ 16 h 109"/>
                <a:gd name="T24" fmla="*/ 106 w 111"/>
                <a:gd name="T25" fmla="*/ 33 h 109"/>
                <a:gd name="T26" fmla="*/ 111 w 111"/>
                <a:gd name="T27" fmla="*/ 55 h 109"/>
                <a:gd name="T28" fmla="*/ 110 w 111"/>
                <a:gd name="T29" fmla="*/ 65 h 109"/>
                <a:gd name="T30" fmla="*/ 102 w 111"/>
                <a:gd name="T31" fmla="*/ 85 h 109"/>
                <a:gd name="T32" fmla="*/ 87 w 111"/>
                <a:gd name="T33" fmla="*/ 100 h 109"/>
                <a:gd name="T34" fmla="*/ 67 w 111"/>
                <a:gd name="T35" fmla="*/ 108 h 109"/>
                <a:gd name="T36" fmla="*/ 56 w 111"/>
                <a:gd name="T37" fmla="*/ 109 h 109"/>
                <a:gd name="T38" fmla="*/ 56 w 111"/>
                <a:gd name="T39" fmla="*/ 14 h 109"/>
                <a:gd name="T40" fmla="*/ 40 w 111"/>
                <a:gd name="T41" fmla="*/ 17 h 109"/>
                <a:gd name="T42" fmla="*/ 27 w 111"/>
                <a:gd name="T43" fmla="*/ 25 h 109"/>
                <a:gd name="T44" fmla="*/ 18 w 111"/>
                <a:gd name="T45" fmla="*/ 39 h 109"/>
                <a:gd name="T46" fmla="*/ 14 w 111"/>
                <a:gd name="T47" fmla="*/ 55 h 109"/>
                <a:gd name="T48" fmla="*/ 15 w 111"/>
                <a:gd name="T49" fmla="*/ 63 h 109"/>
                <a:gd name="T50" fmla="*/ 21 w 111"/>
                <a:gd name="T51" fmla="*/ 77 h 109"/>
                <a:gd name="T52" fmla="*/ 33 w 111"/>
                <a:gd name="T53" fmla="*/ 88 h 109"/>
                <a:gd name="T54" fmla="*/ 48 w 111"/>
                <a:gd name="T55" fmla="*/ 95 h 109"/>
                <a:gd name="T56" fmla="*/ 56 w 111"/>
                <a:gd name="T57" fmla="*/ 95 h 109"/>
                <a:gd name="T58" fmla="*/ 72 w 111"/>
                <a:gd name="T59" fmla="*/ 92 h 109"/>
                <a:gd name="T60" fmla="*/ 84 w 111"/>
                <a:gd name="T61" fmla="*/ 84 h 109"/>
                <a:gd name="T62" fmla="*/ 94 w 111"/>
                <a:gd name="T63" fmla="*/ 70 h 109"/>
                <a:gd name="T64" fmla="*/ 97 w 111"/>
                <a:gd name="T65" fmla="*/ 55 h 109"/>
                <a:gd name="T66" fmla="*/ 96 w 111"/>
                <a:gd name="T67" fmla="*/ 46 h 109"/>
                <a:gd name="T68" fmla="*/ 90 w 111"/>
                <a:gd name="T69" fmla="*/ 32 h 109"/>
                <a:gd name="T70" fmla="*/ 79 w 111"/>
                <a:gd name="T71" fmla="*/ 20 h 109"/>
                <a:gd name="T72" fmla="*/ 64 w 111"/>
                <a:gd name="T73" fmla="*/ 14 h 109"/>
                <a:gd name="T74" fmla="*/ 56 w 111"/>
                <a:gd name="T75" fmla="*/ 14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1" h="109">
                  <a:moveTo>
                    <a:pt x="56" y="109"/>
                  </a:moveTo>
                  <a:lnTo>
                    <a:pt x="56" y="109"/>
                  </a:lnTo>
                  <a:lnTo>
                    <a:pt x="44" y="108"/>
                  </a:lnTo>
                  <a:lnTo>
                    <a:pt x="34" y="106"/>
                  </a:lnTo>
                  <a:lnTo>
                    <a:pt x="25" y="100"/>
                  </a:lnTo>
                  <a:lnTo>
                    <a:pt x="17" y="93"/>
                  </a:lnTo>
                  <a:lnTo>
                    <a:pt x="10" y="85"/>
                  </a:lnTo>
                  <a:lnTo>
                    <a:pt x="5" y="76"/>
                  </a:lnTo>
                  <a:lnTo>
                    <a:pt x="2" y="65"/>
                  </a:lnTo>
                  <a:lnTo>
                    <a:pt x="0" y="55"/>
                  </a:lnTo>
                  <a:lnTo>
                    <a:pt x="0" y="55"/>
                  </a:lnTo>
                  <a:lnTo>
                    <a:pt x="2" y="43"/>
                  </a:lnTo>
                  <a:lnTo>
                    <a:pt x="5" y="33"/>
                  </a:lnTo>
                  <a:lnTo>
                    <a:pt x="10" y="24"/>
                  </a:lnTo>
                  <a:lnTo>
                    <a:pt x="17" y="16"/>
                  </a:lnTo>
                  <a:lnTo>
                    <a:pt x="25" y="9"/>
                  </a:lnTo>
                  <a:lnTo>
                    <a:pt x="34" y="3"/>
                  </a:lnTo>
                  <a:lnTo>
                    <a:pt x="44" y="1"/>
                  </a:lnTo>
                  <a:lnTo>
                    <a:pt x="56" y="0"/>
                  </a:lnTo>
                  <a:lnTo>
                    <a:pt x="56" y="0"/>
                  </a:lnTo>
                  <a:lnTo>
                    <a:pt x="67" y="1"/>
                  </a:lnTo>
                  <a:lnTo>
                    <a:pt x="78" y="3"/>
                  </a:lnTo>
                  <a:lnTo>
                    <a:pt x="87" y="9"/>
                  </a:lnTo>
                  <a:lnTo>
                    <a:pt x="95" y="16"/>
                  </a:lnTo>
                  <a:lnTo>
                    <a:pt x="102" y="24"/>
                  </a:lnTo>
                  <a:lnTo>
                    <a:pt x="106" y="33"/>
                  </a:lnTo>
                  <a:lnTo>
                    <a:pt x="110" y="43"/>
                  </a:lnTo>
                  <a:lnTo>
                    <a:pt x="111" y="55"/>
                  </a:lnTo>
                  <a:lnTo>
                    <a:pt x="111" y="55"/>
                  </a:lnTo>
                  <a:lnTo>
                    <a:pt x="110" y="65"/>
                  </a:lnTo>
                  <a:lnTo>
                    <a:pt x="106" y="76"/>
                  </a:lnTo>
                  <a:lnTo>
                    <a:pt x="102" y="85"/>
                  </a:lnTo>
                  <a:lnTo>
                    <a:pt x="95" y="93"/>
                  </a:lnTo>
                  <a:lnTo>
                    <a:pt x="87" y="100"/>
                  </a:lnTo>
                  <a:lnTo>
                    <a:pt x="78" y="106"/>
                  </a:lnTo>
                  <a:lnTo>
                    <a:pt x="67" y="108"/>
                  </a:lnTo>
                  <a:lnTo>
                    <a:pt x="56" y="109"/>
                  </a:lnTo>
                  <a:lnTo>
                    <a:pt x="56" y="109"/>
                  </a:lnTo>
                  <a:close/>
                  <a:moveTo>
                    <a:pt x="56" y="14"/>
                  </a:moveTo>
                  <a:lnTo>
                    <a:pt x="56" y="14"/>
                  </a:lnTo>
                  <a:lnTo>
                    <a:pt x="48" y="14"/>
                  </a:lnTo>
                  <a:lnTo>
                    <a:pt x="40" y="17"/>
                  </a:lnTo>
                  <a:lnTo>
                    <a:pt x="33" y="20"/>
                  </a:lnTo>
                  <a:lnTo>
                    <a:pt x="27" y="25"/>
                  </a:lnTo>
                  <a:lnTo>
                    <a:pt x="21" y="32"/>
                  </a:lnTo>
                  <a:lnTo>
                    <a:pt x="18" y="39"/>
                  </a:lnTo>
                  <a:lnTo>
                    <a:pt x="15" y="46"/>
                  </a:lnTo>
                  <a:lnTo>
                    <a:pt x="14" y="55"/>
                  </a:lnTo>
                  <a:lnTo>
                    <a:pt x="14" y="55"/>
                  </a:lnTo>
                  <a:lnTo>
                    <a:pt x="15" y="63"/>
                  </a:lnTo>
                  <a:lnTo>
                    <a:pt x="18" y="70"/>
                  </a:lnTo>
                  <a:lnTo>
                    <a:pt x="21" y="77"/>
                  </a:lnTo>
                  <a:lnTo>
                    <a:pt x="27" y="84"/>
                  </a:lnTo>
                  <a:lnTo>
                    <a:pt x="33" y="88"/>
                  </a:lnTo>
                  <a:lnTo>
                    <a:pt x="40" y="92"/>
                  </a:lnTo>
                  <a:lnTo>
                    <a:pt x="48" y="95"/>
                  </a:lnTo>
                  <a:lnTo>
                    <a:pt x="56" y="95"/>
                  </a:lnTo>
                  <a:lnTo>
                    <a:pt x="56" y="95"/>
                  </a:lnTo>
                  <a:lnTo>
                    <a:pt x="64" y="95"/>
                  </a:lnTo>
                  <a:lnTo>
                    <a:pt x="72" y="92"/>
                  </a:lnTo>
                  <a:lnTo>
                    <a:pt x="79" y="88"/>
                  </a:lnTo>
                  <a:lnTo>
                    <a:pt x="84" y="84"/>
                  </a:lnTo>
                  <a:lnTo>
                    <a:pt x="90" y="77"/>
                  </a:lnTo>
                  <a:lnTo>
                    <a:pt x="94" y="70"/>
                  </a:lnTo>
                  <a:lnTo>
                    <a:pt x="96" y="63"/>
                  </a:lnTo>
                  <a:lnTo>
                    <a:pt x="97" y="55"/>
                  </a:lnTo>
                  <a:lnTo>
                    <a:pt x="97" y="55"/>
                  </a:lnTo>
                  <a:lnTo>
                    <a:pt x="96" y="46"/>
                  </a:lnTo>
                  <a:lnTo>
                    <a:pt x="94" y="39"/>
                  </a:lnTo>
                  <a:lnTo>
                    <a:pt x="90" y="32"/>
                  </a:lnTo>
                  <a:lnTo>
                    <a:pt x="84" y="25"/>
                  </a:lnTo>
                  <a:lnTo>
                    <a:pt x="79" y="20"/>
                  </a:lnTo>
                  <a:lnTo>
                    <a:pt x="72" y="17"/>
                  </a:lnTo>
                  <a:lnTo>
                    <a:pt x="64" y="14"/>
                  </a:lnTo>
                  <a:lnTo>
                    <a:pt x="56" y="14"/>
                  </a:lnTo>
                  <a:lnTo>
                    <a:pt x="56" y="14"/>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4" name="Rectangle 61">
              <a:extLst>
                <a:ext uri="{FF2B5EF4-FFF2-40B4-BE49-F238E27FC236}">
                  <a16:creationId xmlns="" xmlns:a16="http://schemas.microsoft.com/office/drawing/2014/main" id="{D93AA6D1-07C3-40A3-92C8-DEA6A2658AF9}"/>
                </a:ext>
              </a:extLst>
            </p:cNvPr>
            <p:cNvSpPr>
              <a:spLocks noChangeArrowheads="1"/>
            </p:cNvSpPr>
            <p:nvPr userDrawn="1"/>
          </p:nvSpPr>
          <p:spPr bwMode="auto">
            <a:xfrm>
              <a:off x="5594351" y="3395663"/>
              <a:ext cx="11113" cy="23813"/>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5" name="Freeform 62">
              <a:extLst>
                <a:ext uri="{FF2B5EF4-FFF2-40B4-BE49-F238E27FC236}">
                  <a16:creationId xmlns="" xmlns:a16="http://schemas.microsoft.com/office/drawing/2014/main" id="{9B40658D-C999-4BD3-9E26-C2CFCA5258EA}"/>
                </a:ext>
              </a:extLst>
            </p:cNvPr>
            <p:cNvSpPr>
              <a:spLocks/>
            </p:cNvSpPr>
            <p:nvPr userDrawn="1"/>
          </p:nvSpPr>
          <p:spPr bwMode="auto">
            <a:xfrm>
              <a:off x="5511801" y="3390900"/>
              <a:ext cx="119063" cy="39688"/>
            </a:xfrm>
            <a:custGeom>
              <a:avLst/>
              <a:gdLst>
                <a:gd name="T0" fmla="*/ 151 w 151"/>
                <a:gd name="T1" fmla="*/ 51 h 51"/>
                <a:gd name="T2" fmla="*/ 137 w 151"/>
                <a:gd name="T3" fmla="*/ 51 h 51"/>
                <a:gd name="T4" fmla="*/ 137 w 151"/>
                <a:gd name="T5" fmla="*/ 14 h 51"/>
                <a:gd name="T6" fmla="*/ 0 w 151"/>
                <a:gd name="T7" fmla="*/ 14 h 51"/>
                <a:gd name="T8" fmla="*/ 0 w 151"/>
                <a:gd name="T9" fmla="*/ 0 h 51"/>
                <a:gd name="T10" fmla="*/ 151 w 151"/>
                <a:gd name="T11" fmla="*/ 0 h 51"/>
                <a:gd name="T12" fmla="*/ 151 w 151"/>
                <a:gd name="T13" fmla="*/ 51 h 51"/>
              </a:gdLst>
              <a:ahLst/>
              <a:cxnLst>
                <a:cxn ang="0">
                  <a:pos x="T0" y="T1"/>
                </a:cxn>
                <a:cxn ang="0">
                  <a:pos x="T2" y="T3"/>
                </a:cxn>
                <a:cxn ang="0">
                  <a:pos x="T4" y="T5"/>
                </a:cxn>
                <a:cxn ang="0">
                  <a:pos x="T6" y="T7"/>
                </a:cxn>
                <a:cxn ang="0">
                  <a:pos x="T8" y="T9"/>
                </a:cxn>
                <a:cxn ang="0">
                  <a:pos x="T10" y="T11"/>
                </a:cxn>
                <a:cxn ang="0">
                  <a:pos x="T12" y="T13"/>
                </a:cxn>
              </a:cxnLst>
              <a:rect l="0" t="0" r="r" b="b"/>
              <a:pathLst>
                <a:path w="151" h="51">
                  <a:moveTo>
                    <a:pt x="151" y="51"/>
                  </a:moveTo>
                  <a:lnTo>
                    <a:pt x="137" y="51"/>
                  </a:lnTo>
                  <a:lnTo>
                    <a:pt x="137" y="14"/>
                  </a:lnTo>
                  <a:lnTo>
                    <a:pt x="0" y="14"/>
                  </a:lnTo>
                  <a:lnTo>
                    <a:pt x="0" y="0"/>
                  </a:lnTo>
                  <a:lnTo>
                    <a:pt x="151" y="0"/>
                  </a:lnTo>
                  <a:lnTo>
                    <a:pt x="151" y="51"/>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 xmlns:p14="http://schemas.microsoft.com/office/powerpoint/2010/main" val="1729611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hemistry PPT 3">
    <p:spTree>
      <p:nvGrpSpPr>
        <p:cNvPr id="1" name=""/>
        <p:cNvGrpSpPr/>
        <p:nvPr/>
      </p:nvGrpSpPr>
      <p:grpSpPr>
        <a:xfrm>
          <a:off x="0" y="0"/>
          <a:ext cx="0" cy="0"/>
          <a:chOff x="0" y="0"/>
          <a:chExt cx="0" cy="0"/>
        </a:xfrm>
      </p:grpSpPr>
      <p:sp>
        <p:nvSpPr>
          <p:cNvPr id="64" name="Freeform 12"/>
          <p:cNvSpPr>
            <a:spLocks/>
          </p:cNvSpPr>
          <p:nvPr userDrawn="1"/>
        </p:nvSpPr>
        <p:spPr bwMode="auto">
          <a:xfrm rot="5400000">
            <a:off x="-1642851" y="1642852"/>
            <a:ext cx="5143500" cy="1857796"/>
          </a:xfrm>
          <a:custGeom>
            <a:avLst/>
            <a:gdLst>
              <a:gd name="T0" fmla="*/ 11520 w 11520"/>
              <a:gd name="T1" fmla="*/ 0 h 933"/>
              <a:gd name="T2" fmla="*/ 0 w 11520"/>
              <a:gd name="T3" fmla="*/ 507 h 933"/>
              <a:gd name="T4" fmla="*/ 0 w 11520"/>
              <a:gd name="T5" fmla="*/ 933 h 933"/>
              <a:gd name="T6" fmla="*/ 11520 w 11520"/>
              <a:gd name="T7" fmla="*/ 933 h 933"/>
              <a:gd name="T8" fmla="*/ 11520 w 11520"/>
              <a:gd name="T9" fmla="*/ 0 h 933"/>
            </a:gdLst>
            <a:ahLst/>
            <a:cxnLst>
              <a:cxn ang="0">
                <a:pos x="T0" y="T1"/>
              </a:cxn>
              <a:cxn ang="0">
                <a:pos x="T2" y="T3"/>
              </a:cxn>
              <a:cxn ang="0">
                <a:pos x="T4" y="T5"/>
              </a:cxn>
              <a:cxn ang="0">
                <a:pos x="T6" y="T7"/>
              </a:cxn>
              <a:cxn ang="0">
                <a:pos x="T8" y="T9"/>
              </a:cxn>
            </a:cxnLst>
            <a:rect l="0" t="0" r="r" b="b"/>
            <a:pathLst>
              <a:path w="11520" h="933">
                <a:moveTo>
                  <a:pt x="11520" y="0"/>
                </a:moveTo>
                <a:lnTo>
                  <a:pt x="0" y="507"/>
                </a:lnTo>
                <a:lnTo>
                  <a:pt x="0" y="933"/>
                </a:lnTo>
                <a:lnTo>
                  <a:pt x="11520" y="933"/>
                </a:lnTo>
                <a:lnTo>
                  <a:pt x="11520" y="0"/>
                </a:lnTo>
                <a:close/>
              </a:path>
            </a:pathLst>
          </a:custGeom>
          <a:solidFill>
            <a:schemeClr val="accent3"/>
          </a:solid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2" name="Title 1"/>
          <p:cNvSpPr>
            <a:spLocks noGrp="1"/>
          </p:cNvSpPr>
          <p:nvPr>
            <p:ph type="title" hasCustomPrompt="1"/>
          </p:nvPr>
        </p:nvSpPr>
        <p:spPr>
          <a:xfrm>
            <a:off x="1857798" y="915566"/>
            <a:ext cx="6829002" cy="857250"/>
          </a:xfrm>
        </p:spPr>
        <p:txBody>
          <a:bodyPr/>
          <a:lstStyle>
            <a:lvl1pPr algn="l">
              <a:defRPr baseline="0"/>
            </a:lvl1pPr>
          </a:lstStyle>
          <a:p>
            <a:r>
              <a:rPr lang="en-US" dirty="0"/>
              <a:t>Insert your title here</a:t>
            </a:r>
            <a:endParaRPr lang="en-US" noProof="0" dirty="0"/>
          </a:p>
        </p:txBody>
      </p:sp>
      <p:sp>
        <p:nvSpPr>
          <p:cNvPr id="3" name="Date Placeholder 2"/>
          <p:cNvSpPr>
            <a:spLocks noGrp="1"/>
          </p:cNvSpPr>
          <p:nvPr>
            <p:ph type="dt" sz="half" idx="10"/>
          </p:nvPr>
        </p:nvSpPr>
        <p:spPr/>
        <p:txBody>
          <a:bodyPr/>
          <a:lstStyle>
            <a:lvl1pPr>
              <a:defRPr>
                <a:solidFill>
                  <a:schemeClr val="bg1">
                    <a:lumMod val="50000"/>
                  </a:schemeClr>
                </a:solidFill>
              </a:defRPr>
            </a:lvl1pPr>
          </a:lstStyle>
          <a:p>
            <a:fld id="{FFF30096-E2FA-4C53-8FFA-C198FACBBC31}" type="datetimeFigureOut">
              <a:rPr lang="en-US" smtClean="0"/>
              <a:pPr/>
              <a:t>11/14/2019</a:t>
            </a:fld>
            <a:endParaRPr lang="en-US" dirty="0"/>
          </a:p>
        </p:txBody>
      </p:sp>
      <p:sp>
        <p:nvSpPr>
          <p:cNvPr id="4" name="Footer Placeholder 3"/>
          <p:cNvSpPr>
            <a:spLocks noGrp="1"/>
          </p:cNvSpPr>
          <p:nvPr>
            <p:ph type="ftr" sz="quarter" idx="11"/>
          </p:nvPr>
        </p:nvSpPr>
        <p:spPr/>
        <p:txBody>
          <a:bodyPr/>
          <a:lstStyle>
            <a:lvl1pPr>
              <a:defRPr>
                <a:solidFill>
                  <a:schemeClr val="bg1">
                    <a:lumMod val="50000"/>
                  </a:schemeClr>
                </a:solidFill>
              </a:defRPr>
            </a:lvl1pPr>
          </a:lstStyle>
          <a:p>
            <a:endParaRPr lang="en-US" dirty="0"/>
          </a:p>
        </p:txBody>
      </p:sp>
      <p:sp>
        <p:nvSpPr>
          <p:cNvPr id="5" name="Slide Number Placeholder 4"/>
          <p:cNvSpPr>
            <a:spLocks noGrp="1"/>
          </p:cNvSpPr>
          <p:nvPr>
            <p:ph type="sldNum" sz="quarter" idx="12"/>
          </p:nvPr>
        </p:nvSpPr>
        <p:spPr/>
        <p:txBody>
          <a:bodyPr/>
          <a:lstStyle>
            <a:lvl1pPr>
              <a:defRPr>
                <a:solidFill>
                  <a:schemeClr val="bg1">
                    <a:lumMod val="50000"/>
                  </a:schemeClr>
                </a:solidFill>
              </a:defRPr>
            </a:lvl1pPr>
          </a:lstStyle>
          <a:p>
            <a:fld id="{BE6EB2CE-F8EE-47A0-A8D1-750600A29654}" type="slidenum">
              <a:rPr lang="en-US" smtClean="0"/>
              <a:pPr/>
              <a:t>‹#›</a:t>
            </a:fld>
            <a:endParaRPr lang="en-US" dirty="0"/>
          </a:p>
        </p:txBody>
      </p:sp>
      <p:sp>
        <p:nvSpPr>
          <p:cNvPr id="63" name="Rectangle 11"/>
          <p:cNvSpPr>
            <a:spLocks noChangeArrowheads="1"/>
          </p:cNvSpPr>
          <p:nvPr userDrawn="1"/>
        </p:nvSpPr>
        <p:spPr bwMode="auto">
          <a:xfrm>
            <a:off x="3175" y="4805363"/>
            <a:ext cx="4763" cy="338138"/>
          </a:xfrm>
          <a:prstGeom prst="rect">
            <a:avLst/>
          </a:prstGeom>
          <a:solidFill>
            <a:srgbClr val="E7E9EE"/>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bg1">
                  <a:lumMod val="50000"/>
                </a:schemeClr>
              </a:solidFill>
            </a:endParaRPr>
          </a:p>
        </p:txBody>
      </p:sp>
      <p:sp>
        <p:nvSpPr>
          <p:cNvPr id="111" name="Text Placeholder 4"/>
          <p:cNvSpPr>
            <a:spLocks noGrp="1"/>
          </p:cNvSpPr>
          <p:nvPr>
            <p:ph type="body" sz="quarter" idx="35" hasCustomPrompt="1"/>
          </p:nvPr>
        </p:nvSpPr>
        <p:spPr>
          <a:xfrm>
            <a:off x="1857798" y="2057202"/>
            <a:ext cx="6818658" cy="2448272"/>
          </a:xfrm>
        </p:spPr>
        <p:txBody>
          <a:bodyPr anchor="t">
            <a:noAutofit/>
          </a:bodyPr>
          <a:lstStyle>
            <a:lvl1pPr marL="0" marR="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sz="2200">
                <a:solidFill>
                  <a:schemeClr val="tx1"/>
                </a:solidFill>
              </a:defRPr>
            </a:lvl1pPr>
          </a:lstStyle>
          <a:p>
            <a:r>
              <a:rPr lang="en-US" dirty="0"/>
              <a:t>Ut enim ad minim veniam, quis nostrud exercitation ullamco laboris nisi ut aliquip ex ea commodo consequat.</a:t>
            </a:r>
          </a:p>
          <a:p>
            <a:endParaRPr lang="en-US" dirty="0"/>
          </a:p>
          <a:p>
            <a:r>
              <a:rPr lang="en-US" dirty="0"/>
              <a:t>Lorem ipsum dolor sit amet, consectetur adipisicing elit, sed do eiusmod tempor incididunt ut labore et dolore magna aliqua. </a:t>
            </a:r>
          </a:p>
          <a:p>
            <a:endParaRPr lang="en-US" dirty="0"/>
          </a:p>
        </p:txBody>
      </p:sp>
    </p:spTree>
    <p:extLst>
      <p:ext uri="{BB962C8B-B14F-4D97-AF65-F5344CB8AC3E}">
        <p14:creationId xmlns="" xmlns:p14="http://schemas.microsoft.com/office/powerpoint/2010/main" val="35179967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hemistry PPT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Oval 10"/>
          <p:cNvSpPr/>
          <p:nvPr userDrawn="1"/>
        </p:nvSpPr>
        <p:spPr>
          <a:xfrm>
            <a:off x="769526" y="1498605"/>
            <a:ext cx="2866370" cy="2866370"/>
          </a:xfrm>
          <a:prstGeom prst="ellipse">
            <a:avLst/>
          </a:prstGeom>
          <a:solidFill>
            <a:srgbClr val="F6F7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Date Placeholder 2"/>
          <p:cNvSpPr>
            <a:spLocks noGrp="1"/>
          </p:cNvSpPr>
          <p:nvPr>
            <p:ph type="dt" sz="half" idx="10"/>
          </p:nvPr>
        </p:nvSpPr>
        <p:spPr/>
        <p:txBody>
          <a:bodyPr/>
          <a:lstStyle>
            <a:lvl1pPr>
              <a:defRPr>
                <a:solidFill>
                  <a:schemeClr val="bg1">
                    <a:lumMod val="50000"/>
                  </a:schemeClr>
                </a:solidFill>
              </a:defRPr>
            </a:lvl1pPr>
          </a:lstStyle>
          <a:p>
            <a:fld id="{FFF30096-E2FA-4C53-8FFA-C198FACBBC31}" type="datetimeFigureOut">
              <a:rPr lang="en-US" smtClean="0"/>
              <a:pPr/>
              <a:t>11/14/2019</a:t>
            </a:fld>
            <a:endParaRPr lang="en-US" dirty="0"/>
          </a:p>
        </p:txBody>
      </p:sp>
      <p:sp>
        <p:nvSpPr>
          <p:cNvPr id="4" name="Footer Placeholder 3"/>
          <p:cNvSpPr>
            <a:spLocks noGrp="1"/>
          </p:cNvSpPr>
          <p:nvPr>
            <p:ph type="ftr" sz="quarter" idx="11"/>
          </p:nvPr>
        </p:nvSpPr>
        <p:spPr/>
        <p:txBody>
          <a:bodyPr/>
          <a:lstStyle>
            <a:lvl1pPr>
              <a:defRPr>
                <a:solidFill>
                  <a:schemeClr val="bg1">
                    <a:lumMod val="50000"/>
                  </a:schemeClr>
                </a:solidFill>
              </a:defRPr>
            </a:lvl1pPr>
          </a:lstStyle>
          <a:p>
            <a:endParaRPr lang="en-US" dirty="0"/>
          </a:p>
        </p:txBody>
      </p:sp>
      <p:sp>
        <p:nvSpPr>
          <p:cNvPr id="5" name="Slide Number Placeholder 4"/>
          <p:cNvSpPr>
            <a:spLocks noGrp="1"/>
          </p:cNvSpPr>
          <p:nvPr>
            <p:ph type="sldNum" sz="quarter" idx="12"/>
          </p:nvPr>
        </p:nvSpPr>
        <p:spPr/>
        <p:txBody>
          <a:bodyPr/>
          <a:lstStyle>
            <a:lvl1pPr>
              <a:defRPr>
                <a:solidFill>
                  <a:schemeClr val="bg1">
                    <a:lumMod val="50000"/>
                  </a:schemeClr>
                </a:solidFill>
              </a:defRPr>
            </a:lvl1pPr>
          </a:lstStyle>
          <a:p>
            <a:fld id="{BE6EB2CE-F8EE-47A0-A8D1-750600A29654}" type="slidenum">
              <a:rPr lang="en-US" smtClean="0"/>
              <a:pPr/>
              <a:t>‹#›</a:t>
            </a:fld>
            <a:endParaRPr lang="en-US" dirty="0"/>
          </a:p>
        </p:txBody>
      </p:sp>
      <p:sp>
        <p:nvSpPr>
          <p:cNvPr id="63" name="Rectangle 11"/>
          <p:cNvSpPr>
            <a:spLocks noChangeArrowheads="1"/>
          </p:cNvSpPr>
          <p:nvPr userDrawn="1"/>
        </p:nvSpPr>
        <p:spPr bwMode="auto">
          <a:xfrm>
            <a:off x="3175" y="4805363"/>
            <a:ext cx="4763" cy="338138"/>
          </a:xfrm>
          <a:prstGeom prst="rect">
            <a:avLst/>
          </a:prstGeom>
          <a:solidFill>
            <a:srgbClr val="E7E9EE"/>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bg1">
                  <a:lumMod val="50000"/>
                </a:schemeClr>
              </a:solidFill>
            </a:endParaRPr>
          </a:p>
        </p:txBody>
      </p:sp>
      <p:sp>
        <p:nvSpPr>
          <p:cNvPr id="196" name="Title 1"/>
          <p:cNvSpPr>
            <a:spLocks noGrp="1"/>
          </p:cNvSpPr>
          <p:nvPr>
            <p:ph type="title" hasCustomPrompt="1"/>
          </p:nvPr>
        </p:nvSpPr>
        <p:spPr>
          <a:xfrm>
            <a:off x="457200" y="205978"/>
            <a:ext cx="8229600" cy="857250"/>
          </a:xfrm>
        </p:spPr>
        <p:txBody>
          <a:bodyPr/>
          <a:lstStyle>
            <a:lvl1pPr>
              <a:defRPr baseline="0"/>
            </a:lvl1pPr>
          </a:lstStyle>
          <a:p>
            <a:r>
              <a:rPr lang="en-US" dirty="0"/>
              <a:t>Insert your title here</a:t>
            </a:r>
            <a:endParaRPr lang="en-US" noProof="0" dirty="0"/>
          </a:p>
        </p:txBody>
      </p:sp>
      <p:sp>
        <p:nvSpPr>
          <p:cNvPr id="53" name="Freeform 5"/>
          <p:cNvSpPr>
            <a:spLocks/>
          </p:cNvSpPr>
          <p:nvPr userDrawn="1"/>
        </p:nvSpPr>
        <p:spPr bwMode="auto">
          <a:xfrm>
            <a:off x="6622372" y="2973749"/>
            <a:ext cx="297541" cy="337384"/>
          </a:xfrm>
          <a:custGeom>
            <a:avLst/>
            <a:gdLst>
              <a:gd name="T0" fmla="*/ 1838 w 1852"/>
              <a:gd name="T1" fmla="*/ 982 h 2400"/>
              <a:gd name="T2" fmla="*/ 1768 w 1852"/>
              <a:gd name="T3" fmla="*/ 1244 h 2400"/>
              <a:gd name="T4" fmla="*/ 1646 w 1852"/>
              <a:gd name="T5" fmla="*/ 1460 h 2400"/>
              <a:gd name="T6" fmla="*/ 1478 w 1852"/>
              <a:gd name="T7" fmla="*/ 1618 h 2400"/>
              <a:gd name="T8" fmla="*/ 1270 w 1852"/>
              <a:gd name="T9" fmla="*/ 1710 h 2400"/>
              <a:gd name="T10" fmla="*/ 1082 w 1852"/>
              <a:gd name="T11" fmla="*/ 1726 h 2400"/>
              <a:gd name="T12" fmla="*/ 928 w 1852"/>
              <a:gd name="T13" fmla="*/ 1688 h 2400"/>
              <a:gd name="T14" fmla="*/ 810 w 1852"/>
              <a:gd name="T15" fmla="*/ 1606 h 2400"/>
              <a:gd name="T16" fmla="*/ 678 w 1852"/>
              <a:gd name="T17" fmla="*/ 1934 h 2400"/>
              <a:gd name="T18" fmla="*/ 570 w 1852"/>
              <a:gd name="T19" fmla="*/ 2128 h 2400"/>
              <a:gd name="T20" fmla="*/ 378 w 1852"/>
              <a:gd name="T21" fmla="*/ 2330 h 2400"/>
              <a:gd name="T22" fmla="*/ 402 w 1852"/>
              <a:gd name="T23" fmla="*/ 1854 h 2400"/>
              <a:gd name="T24" fmla="*/ 556 w 1852"/>
              <a:gd name="T25" fmla="*/ 1046 h 2400"/>
              <a:gd name="T26" fmla="*/ 536 w 1852"/>
              <a:gd name="T27" fmla="*/ 850 h 2400"/>
              <a:gd name="T28" fmla="*/ 594 w 1852"/>
              <a:gd name="T29" fmla="*/ 660 h 2400"/>
              <a:gd name="T30" fmla="*/ 720 w 1852"/>
              <a:gd name="T31" fmla="*/ 548 h 2400"/>
              <a:gd name="T32" fmla="*/ 844 w 1852"/>
              <a:gd name="T33" fmla="*/ 536 h 2400"/>
              <a:gd name="T34" fmla="*/ 940 w 1852"/>
              <a:gd name="T35" fmla="*/ 594 h 2400"/>
              <a:gd name="T36" fmla="*/ 982 w 1852"/>
              <a:gd name="T37" fmla="*/ 698 h 2400"/>
              <a:gd name="T38" fmla="*/ 972 w 1852"/>
              <a:gd name="T39" fmla="*/ 844 h 2400"/>
              <a:gd name="T40" fmla="*/ 864 w 1852"/>
              <a:gd name="T41" fmla="*/ 1226 h 2400"/>
              <a:gd name="T42" fmla="*/ 880 w 1852"/>
              <a:gd name="T43" fmla="*/ 1374 h 2400"/>
              <a:gd name="T44" fmla="*/ 980 w 1852"/>
              <a:gd name="T45" fmla="*/ 1470 h 2400"/>
              <a:gd name="T46" fmla="*/ 1104 w 1852"/>
              <a:gd name="T47" fmla="*/ 1490 h 2400"/>
              <a:gd name="T48" fmla="*/ 1238 w 1852"/>
              <a:gd name="T49" fmla="*/ 1446 h 2400"/>
              <a:gd name="T50" fmla="*/ 1350 w 1852"/>
              <a:gd name="T51" fmla="*/ 1344 h 2400"/>
              <a:gd name="T52" fmla="*/ 1446 w 1852"/>
              <a:gd name="T53" fmla="*/ 1166 h 2400"/>
              <a:gd name="T54" fmla="*/ 1516 w 1852"/>
              <a:gd name="T55" fmla="*/ 760 h 2400"/>
              <a:gd name="T56" fmla="*/ 1502 w 1852"/>
              <a:gd name="T57" fmla="*/ 626 h 2400"/>
              <a:gd name="T58" fmla="*/ 1446 w 1852"/>
              <a:gd name="T59" fmla="*/ 482 h 2400"/>
              <a:gd name="T60" fmla="*/ 1350 w 1852"/>
              <a:gd name="T61" fmla="*/ 368 h 2400"/>
              <a:gd name="T62" fmla="*/ 1216 w 1852"/>
              <a:gd name="T63" fmla="*/ 284 h 2400"/>
              <a:gd name="T64" fmla="*/ 1044 w 1852"/>
              <a:gd name="T65" fmla="*/ 240 h 2400"/>
              <a:gd name="T66" fmla="*/ 868 w 1852"/>
              <a:gd name="T67" fmla="*/ 238 h 2400"/>
              <a:gd name="T68" fmla="*/ 662 w 1852"/>
              <a:gd name="T69" fmla="*/ 288 h 2400"/>
              <a:gd name="T70" fmla="*/ 496 w 1852"/>
              <a:gd name="T71" fmla="*/ 390 h 2400"/>
              <a:gd name="T72" fmla="*/ 372 w 1852"/>
              <a:gd name="T73" fmla="*/ 532 h 2400"/>
              <a:gd name="T74" fmla="*/ 294 w 1852"/>
              <a:gd name="T75" fmla="*/ 702 h 2400"/>
              <a:gd name="T76" fmla="*/ 268 w 1852"/>
              <a:gd name="T77" fmla="*/ 892 h 2400"/>
              <a:gd name="T78" fmla="*/ 306 w 1852"/>
              <a:gd name="T79" fmla="*/ 1078 h 2400"/>
              <a:gd name="T80" fmla="*/ 378 w 1852"/>
              <a:gd name="T81" fmla="*/ 1190 h 2400"/>
              <a:gd name="T82" fmla="*/ 350 w 1852"/>
              <a:gd name="T83" fmla="*/ 1348 h 2400"/>
              <a:gd name="T84" fmla="*/ 314 w 1852"/>
              <a:gd name="T85" fmla="*/ 1386 h 2400"/>
              <a:gd name="T86" fmla="*/ 214 w 1852"/>
              <a:gd name="T87" fmla="*/ 1348 h 2400"/>
              <a:gd name="T88" fmla="*/ 70 w 1852"/>
              <a:gd name="T89" fmla="*/ 1180 h 2400"/>
              <a:gd name="T90" fmla="*/ 4 w 1852"/>
              <a:gd name="T91" fmla="*/ 944 h 2400"/>
              <a:gd name="T92" fmla="*/ 10 w 1852"/>
              <a:gd name="T93" fmla="*/ 746 h 2400"/>
              <a:gd name="T94" fmla="*/ 78 w 1852"/>
              <a:gd name="T95" fmla="*/ 522 h 2400"/>
              <a:gd name="T96" fmla="*/ 216 w 1852"/>
              <a:gd name="T97" fmla="*/ 314 h 2400"/>
              <a:gd name="T98" fmla="*/ 424 w 1852"/>
              <a:gd name="T99" fmla="*/ 144 h 2400"/>
              <a:gd name="T100" fmla="*/ 700 w 1852"/>
              <a:gd name="T101" fmla="*/ 32 h 2400"/>
              <a:gd name="T102" fmla="*/ 982 w 1852"/>
              <a:gd name="T103" fmla="*/ 0 h 2400"/>
              <a:gd name="T104" fmla="*/ 1258 w 1852"/>
              <a:gd name="T105" fmla="*/ 38 h 2400"/>
              <a:gd name="T106" fmla="*/ 1488 w 1852"/>
              <a:gd name="T107" fmla="*/ 142 h 2400"/>
              <a:gd name="T108" fmla="*/ 1668 w 1852"/>
              <a:gd name="T109" fmla="*/ 298 h 2400"/>
              <a:gd name="T110" fmla="*/ 1790 w 1852"/>
              <a:gd name="T111" fmla="*/ 492 h 2400"/>
              <a:gd name="T112" fmla="*/ 1848 w 1852"/>
              <a:gd name="T113" fmla="*/ 710 h 2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852" h="2400">
                <a:moveTo>
                  <a:pt x="1852" y="786"/>
                </a:moveTo>
                <a:lnTo>
                  <a:pt x="1852" y="786"/>
                </a:lnTo>
                <a:lnTo>
                  <a:pt x="1850" y="836"/>
                </a:lnTo>
                <a:lnTo>
                  <a:pt x="1848" y="886"/>
                </a:lnTo>
                <a:lnTo>
                  <a:pt x="1844" y="934"/>
                </a:lnTo>
                <a:lnTo>
                  <a:pt x="1838" y="982"/>
                </a:lnTo>
                <a:lnTo>
                  <a:pt x="1830" y="1028"/>
                </a:lnTo>
                <a:lnTo>
                  <a:pt x="1822" y="1074"/>
                </a:lnTo>
                <a:lnTo>
                  <a:pt x="1810" y="1118"/>
                </a:lnTo>
                <a:lnTo>
                  <a:pt x="1798" y="1160"/>
                </a:lnTo>
                <a:lnTo>
                  <a:pt x="1784" y="1202"/>
                </a:lnTo>
                <a:lnTo>
                  <a:pt x="1768" y="1244"/>
                </a:lnTo>
                <a:lnTo>
                  <a:pt x="1752" y="1284"/>
                </a:lnTo>
                <a:lnTo>
                  <a:pt x="1734" y="1322"/>
                </a:lnTo>
                <a:lnTo>
                  <a:pt x="1714" y="1358"/>
                </a:lnTo>
                <a:lnTo>
                  <a:pt x="1692" y="1394"/>
                </a:lnTo>
                <a:lnTo>
                  <a:pt x="1670" y="1426"/>
                </a:lnTo>
                <a:lnTo>
                  <a:pt x="1646" y="1460"/>
                </a:lnTo>
                <a:lnTo>
                  <a:pt x="1622" y="1490"/>
                </a:lnTo>
                <a:lnTo>
                  <a:pt x="1596" y="1520"/>
                </a:lnTo>
                <a:lnTo>
                  <a:pt x="1568" y="1546"/>
                </a:lnTo>
                <a:lnTo>
                  <a:pt x="1538" y="1572"/>
                </a:lnTo>
                <a:lnTo>
                  <a:pt x="1510" y="1596"/>
                </a:lnTo>
                <a:lnTo>
                  <a:pt x="1478" y="1618"/>
                </a:lnTo>
                <a:lnTo>
                  <a:pt x="1446" y="1638"/>
                </a:lnTo>
                <a:lnTo>
                  <a:pt x="1412" y="1656"/>
                </a:lnTo>
                <a:lnTo>
                  <a:pt x="1378" y="1672"/>
                </a:lnTo>
                <a:lnTo>
                  <a:pt x="1342" y="1688"/>
                </a:lnTo>
                <a:lnTo>
                  <a:pt x="1306" y="1700"/>
                </a:lnTo>
                <a:lnTo>
                  <a:pt x="1270" y="1710"/>
                </a:lnTo>
                <a:lnTo>
                  <a:pt x="1230" y="1718"/>
                </a:lnTo>
                <a:lnTo>
                  <a:pt x="1192" y="1724"/>
                </a:lnTo>
                <a:lnTo>
                  <a:pt x="1152" y="1726"/>
                </a:lnTo>
                <a:lnTo>
                  <a:pt x="1110" y="1728"/>
                </a:lnTo>
                <a:lnTo>
                  <a:pt x="1110" y="1728"/>
                </a:lnTo>
                <a:lnTo>
                  <a:pt x="1082" y="1726"/>
                </a:lnTo>
                <a:lnTo>
                  <a:pt x="1056" y="1724"/>
                </a:lnTo>
                <a:lnTo>
                  <a:pt x="1028" y="1720"/>
                </a:lnTo>
                <a:lnTo>
                  <a:pt x="1002" y="1714"/>
                </a:lnTo>
                <a:lnTo>
                  <a:pt x="976" y="1706"/>
                </a:lnTo>
                <a:lnTo>
                  <a:pt x="952" y="1698"/>
                </a:lnTo>
                <a:lnTo>
                  <a:pt x="928" y="1688"/>
                </a:lnTo>
                <a:lnTo>
                  <a:pt x="904" y="1676"/>
                </a:lnTo>
                <a:lnTo>
                  <a:pt x="884" y="1664"/>
                </a:lnTo>
                <a:lnTo>
                  <a:pt x="862" y="1650"/>
                </a:lnTo>
                <a:lnTo>
                  <a:pt x="844" y="1636"/>
                </a:lnTo>
                <a:lnTo>
                  <a:pt x="826" y="1622"/>
                </a:lnTo>
                <a:lnTo>
                  <a:pt x="810" y="1606"/>
                </a:lnTo>
                <a:lnTo>
                  <a:pt x="796" y="1590"/>
                </a:lnTo>
                <a:lnTo>
                  <a:pt x="784" y="1574"/>
                </a:lnTo>
                <a:lnTo>
                  <a:pt x="774" y="1556"/>
                </a:lnTo>
                <a:lnTo>
                  <a:pt x="774" y="1556"/>
                </a:lnTo>
                <a:lnTo>
                  <a:pt x="732" y="1722"/>
                </a:lnTo>
                <a:lnTo>
                  <a:pt x="678" y="1934"/>
                </a:lnTo>
                <a:lnTo>
                  <a:pt x="678" y="1934"/>
                </a:lnTo>
                <a:lnTo>
                  <a:pt x="670" y="1956"/>
                </a:lnTo>
                <a:lnTo>
                  <a:pt x="658" y="1984"/>
                </a:lnTo>
                <a:lnTo>
                  <a:pt x="640" y="2016"/>
                </a:lnTo>
                <a:lnTo>
                  <a:pt x="620" y="2052"/>
                </a:lnTo>
                <a:lnTo>
                  <a:pt x="570" y="2128"/>
                </a:lnTo>
                <a:lnTo>
                  <a:pt x="518" y="2206"/>
                </a:lnTo>
                <a:lnTo>
                  <a:pt x="466" y="2280"/>
                </a:lnTo>
                <a:lnTo>
                  <a:pt x="420" y="2342"/>
                </a:lnTo>
                <a:lnTo>
                  <a:pt x="378" y="2400"/>
                </a:lnTo>
                <a:lnTo>
                  <a:pt x="378" y="2400"/>
                </a:lnTo>
                <a:lnTo>
                  <a:pt x="378" y="2330"/>
                </a:lnTo>
                <a:lnTo>
                  <a:pt x="380" y="2166"/>
                </a:lnTo>
                <a:lnTo>
                  <a:pt x="384" y="2072"/>
                </a:lnTo>
                <a:lnTo>
                  <a:pt x="388" y="1984"/>
                </a:lnTo>
                <a:lnTo>
                  <a:pt x="394" y="1908"/>
                </a:lnTo>
                <a:lnTo>
                  <a:pt x="398" y="1878"/>
                </a:lnTo>
                <a:lnTo>
                  <a:pt x="402" y="1854"/>
                </a:lnTo>
                <a:lnTo>
                  <a:pt x="402" y="1854"/>
                </a:lnTo>
                <a:lnTo>
                  <a:pt x="578" y="1106"/>
                </a:lnTo>
                <a:lnTo>
                  <a:pt x="578" y="1106"/>
                </a:lnTo>
                <a:lnTo>
                  <a:pt x="572" y="1090"/>
                </a:lnTo>
                <a:lnTo>
                  <a:pt x="564" y="1070"/>
                </a:lnTo>
                <a:lnTo>
                  <a:pt x="556" y="1046"/>
                </a:lnTo>
                <a:lnTo>
                  <a:pt x="548" y="1014"/>
                </a:lnTo>
                <a:lnTo>
                  <a:pt x="542" y="976"/>
                </a:lnTo>
                <a:lnTo>
                  <a:pt x="536" y="934"/>
                </a:lnTo>
                <a:lnTo>
                  <a:pt x="534" y="888"/>
                </a:lnTo>
                <a:lnTo>
                  <a:pt x="534" y="888"/>
                </a:lnTo>
                <a:lnTo>
                  <a:pt x="536" y="850"/>
                </a:lnTo>
                <a:lnTo>
                  <a:pt x="540" y="814"/>
                </a:lnTo>
                <a:lnTo>
                  <a:pt x="546" y="780"/>
                </a:lnTo>
                <a:lnTo>
                  <a:pt x="556" y="746"/>
                </a:lnTo>
                <a:lnTo>
                  <a:pt x="566" y="716"/>
                </a:lnTo>
                <a:lnTo>
                  <a:pt x="580" y="686"/>
                </a:lnTo>
                <a:lnTo>
                  <a:pt x="594" y="660"/>
                </a:lnTo>
                <a:lnTo>
                  <a:pt x="612" y="634"/>
                </a:lnTo>
                <a:lnTo>
                  <a:pt x="630" y="612"/>
                </a:lnTo>
                <a:lnTo>
                  <a:pt x="652" y="592"/>
                </a:lnTo>
                <a:lnTo>
                  <a:pt x="674" y="574"/>
                </a:lnTo>
                <a:lnTo>
                  <a:pt x="696" y="560"/>
                </a:lnTo>
                <a:lnTo>
                  <a:pt x="720" y="548"/>
                </a:lnTo>
                <a:lnTo>
                  <a:pt x="746" y="540"/>
                </a:lnTo>
                <a:lnTo>
                  <a:pt x="772" y="534"/>
                </a:lnTo>
                <a:lnTo>
                  <a:pt x="800" y="532"/>
                </a:lnTo>
                <a:lnTo>
                  <a:pt x="800" y="532"/>
                </a:lnTo>
                <a:lnTo>
                  <a:pt x="822" y="534"/>
                </a:lnTo>
                <a:lnTo>
                  <a:pt x="844" y="536"/>
                </a:lnTo>
                <a:lnTo>
                  <a:pt x="864" y="542"/>
                </a:lnTo>
                <a:lnTo>
                  <a:pt x="882" y="550"/>
                </a:lnTo>
                <a:lnTo>
                  <a:pt x="898" y="558"/>
                </a:lnTo>
                <a:lnTo>
                  <a:pt x="914" y="568"/>
                </a:lnTo>
                <a:lnTo>
                  <a:pt x="926" y="580"/>
                </a:lnTo>
                <a:lnTo>
                  <a:pt x="940" y="594"/>
                </a:lnTo>
                <a:lnTo>
                  <a:pt x="950" y="608"/>
                </a:lnTo>
                <a:lnTo>
                  <a:pt x="960" y="624"/>
                </a:lnTo>
                <a:lnTo>
                  <a:pt x="968" y="642"/>
                </a:lnTo>
                <a:lnTo>
                  <a:pt x="974" y="660"/>
                </a:lnTo>
                <a:lnTo>
                  <a:pt x="978" y="678"/>
                </a:lnTo>
                <a:lnTo>
                  <a:pt x="982" y="698"/>
                </a:lnTo>
                <a:lnTo>
                  <a:pt x="984" y="718"/>
                </a:lnTo>
                <a:lnTo>
                  <a:pt x="984" y="738"/>
                </a:lnTo>
                <a:lnTo>
                  <a:pt x="984" y="738"/>
                </a:lnTo>
                <a:lnTo>
                  <a:pt x="984" y="762"/>
                </a:lnTo>
                <a:lnTo>
                  <a:pt x="982" y="788"/>
                </a:lnTo>
                <a:lnTo>
                  <a:pt x="972" y="844"/>
                </a:lnTo>
                <a:lnTo>
                  <a:pt x="958" y="902"/>
                </a:lnTo>
                <a:lnTo>
                  <a:pt x="940" y="964"/>
                </a:lnTo>
                <a:lnTo>
                  <a:pt x="900" y="1094"/>
                </a:lnTo>
                <a:lnTo>
                  <a:pt x="880" y="1160"/>
                </a:lnTo>
                <a:lnTo>
                  <a:pt x="864" y="1226"/>
                </a:lnTo>
                <a:lnTo>
                  <a:pt x="864" y="1226"/>
                </a:lnTo>
                <a:lnTo>
                  <a:pt x="858" y="1254"/>
                </a:lnTo>
                <a:lnTo>
                  <a:pt x="858" y="1280"/>
                </a:lnTo>
                <a:lnTo>
                  <a:pt x="858" y="1304"/>
                </a:lnTo>
                <a:lnTo>
                  <a:pt x="862" y="1328"/>
                </a:lnTo>
                <a:lnTo>
                  <a:pt x="870" y="1352"/>
                </a:lnTo>
                <a:lnTo>
                  <a:pt x="880" y="1374"/>
                </a:lnTo>
                <a:lnTo>
                  <a:pt x="892" y="1394"/>
                </a:lnTo>
                <a:lnTo>
                  <a:pt x="906" y="1414"/>
                </a:lnTo>
                <a:lnTo>
                  <a:pt x="922" y="1430"/>
                </a:lnTo>
                <a:lnTo>
                  <a:pt x="940" y="1446"/>
                </a:lnTo>
                <a:lnTo>
                  <a:pt x="960" y="1458"/>
                </a:lnTo>
                <a:lnTo>
                  <a:pt x="980" y="1470"/>
                </a:lnTo>
                <a:lnTo>
                  <a:pt x="1004" y="1478"/>
                </a:lnTo>
                <a:lnTo>
                  <a:pt x="1028" y="1486"/>
                </a:lnTo>
                <a:lnTo>
                  <a:pt x="1054" y="1490"/>
                </a:lnTo>
                <a:lnTo>
                  <a:pt x="1080" y="1490"/>
                </a:lnTo>
                <a:lnTo>
                  <a:pt x="1080" y="1490"/>
                </a:lnTo>
                <a:lnTo>
                  <a:pt x="1104" y="1490"/>
                </a:lnTo>
                <a:lnTo>
                  <a:pt x="1128" y="1486"/>
                </a:lnTo>
                <a:lnTo>
                  <a:pt x="1152" y="1482"/>
                </a:lnTo>
                <a:lnTo>
                  <a:pt x="1174" y="1476"/>
                </a:lnTo>
                <a:lnTo>
                  <a:pt x="1196" y="1468"/>
                </a:lnTo>
                <a:lnTo>
                  <a:pt x="1218" y="1458"/>
                </a:lnTo>
                <a:lnTo>
                  <a:pt x="1238" y="1446"/>
                </a:lnTo>
                <a:lnTo>
                  <a:pt x="1258" y="1432"/>
                </a:lnTo>
                <a:lnTo>
                  <a:pt x="1278" y="1418"/>
                </a:lnTo>
                <a:lnTo>
                  <a:pt x="1296" y="1402"/>
                </a:lnTo>
                <a:lnTo>
                  <a:pt x="1314" y="1384"/>
                </a:lnTo>
                <a:lnTo>
                  <a:pt x="1332" y="1364"/>
                </a:lnTo>
                <a:lnTo>
                  <a:pt x="1350" y="1344"/>
                </a:lnTo>
                <a:lnTo>
                  <a:pt x="1366" y="1322"/>
                </a:lnTo>
                <a:lnTo>
                  <a:pt x="1380" y="1298"/>
                </a:lnTo>
                <a:lnTo>
                  <a:pt x="1396" y="1274"/>
                </a:lnTo>
                <a:lnTo>
                  <a:pt x="1410" y="1248"/>
                </a:lnTo>
                <a:lnTo>
                  <a:pt x="1422" y="1222"/>
                </a:lnTo>
                <a:lnTo>
                  <a:pt x="1446" y="1166"/>
                </a:lnTo>
                <a:lnTo>
                  <a:pt x="1468" y="1106"/>
                </a:lnTo>
                <a:lnTo>
                  <a:pt x="1484" y="1042"/>
                </a:lnTo>
                <a:lnTo>
                  <a:pt x="1498" y="974"/>
                </a:lnTo>
                <a:lnTo>
                  <a:pt x="1508" y="906"/>
                </a:lnTo>
                <a:lnTo>
                  <a:pt x="1514" y="834"/>
                </a:lnTo>
                <a:lnTo>
                  <a:pt x="1516" y="760"/>
                </a:lnTo>
                <a:lnTo>
                  <a:pt x="1516" y="760"/>
                </a:lnTo>
                <a:lnTo>
                  <a:pt x="1516" y="732"/>
                </a:lnTo>
                <a:lnTo>
                  <a:pt x="1514" y="704"/>
                </a:lnTo>
                <a:lnTo>
                  <a:pt x="1510" y="678"/>
                </a:lnTo>
                <a:lnTo>
                  <a:pt x="1506" y="652"/>
                </a:lnTo>
                <a:lnTo>
                  <a:pt x="1502" y="626"/>
                </a:lnTo>
                <a:lnTo>
                  <a:pt x="1494" y="600"/>
                </a:lnTo>
                <a:lnTo>
                  <a:pt x="1486" y="576"/>
                </a:lnTo>
                <a:lnTo>
                  <a:pt x="1478" y="552"/>
                </a:lnTo>
                <a:lnTo>
                  <a:pt x="1468" y="528"/>
                </a:lnTo>
                <a:lnTo>
                  <a:pt x="1458" y="506"/>
                </a:lnTo>
                <a:lnTo>
                  <a:pt x="1446" y="482"/>
                </a:lnTo>
                <a:lnTo>
                  <a:pt x="1432" y="462"/>
                </a:lnTo>
                <a:lnTo>
                  <a:pt x="1418" y="442"/>
                </a:lnTo>
                <a:lnTo>
                  <a:pt x="1402" y="422"/>
                </a:lnTo>
                <a:lnTo>
                  <a:pt x="1386" y="402"/>
                </a:lnTo>
                <a:lnTo>
                  <a:pt x="1368" y="384"/>
                </a:lnTo>
                <a:lnTo>
                  <a:pt x="1350" y="368"/>
                </a:lnTo>
                <a:lnTo>
                  <a:pt x="1330" y="352"/>
                </a:lnTo>
                <a:lnTo>
                  <a:pt x="1310" y="336"/>
                </a:lnTo>
                <a:lnTo>
                  <a:pt x="1288" y="322"/>
                </a:lnTo>
                <a:lnTo>
                  <a:pt x="1264" y="308"/>
                </a:lnTo>
                <a:lnTo>
                  <a:pt x="1240" y="296"/>
                </a:lnTo>
                <a:lnTo>
                  <a:pt x="1216" y="284"/>
                </a:lnTo>
                <a:lnTo>
                  <a:pt x="1190" y="274"/>
                </a:lnTo>
                <a:lnTo>
                  <a:pt x="1162" y="264"/>
                </a:lnTo>
                <a:lnTo>
                  <a:pt x="1134" y="256"/>
                </a:lnTo>
                <a:lnTo>
                  <a:pt x="1104" y="250"/>
                </a:lnTo>
                <a:lnTo>
                  <a:pt x="1074" y="244"/>
                </a:lnTo>
                <a:lnTo>
                  <a:pt x="1044" y="240"/>
                </a:lnTo>
                <a:lnTo>
                  <a:pt x="1012" y="236"/>
                </a:lnTo>
                <a:lnTo>
                  <a:pt x="978" y="234"/>
                </a:lnTo>
                <a:lnTo>
                  <a:pt x="944" y="234"/>
                </a:lnTo>
                <a:lnTo>
                  <a:pt x="944" y="234"/>
                </a:lnTo>
                <a:lnTo>
                  <a:pt x="906" y="236"/>
                </a:lnTo>
                <a:lnTo>
                  <a:pt x="868" y="238"/>
                </a:lnTo>
                <a:lnTo>
                  <a:pt x="832" y="242"/>
                </a:lnTo>
                <a:lnTo>
                  <a:pt x="796" y="248"/>
                </a:lnTo>
                <a:lnTo>
                  <a:pt x="760" y="256"/>
                </a:lnTo>
                <a:lnTo>
                  <a:pt x="728" y="266"/>
                </a:lnTo>
                <a:lnTo>
                  <a:pt x="694" y="276"/>
                </a:lnTo>
                <a:lnTo>
                  <a:pt x="662" y="288"/>
                </a:lnTo>
                <a:lnTo>
                  <a:pt x="632" y="302"/>
                </a:lnTo>
                <a:lnTo>
                  <a:pt x="602" y="316"/>
                </a:lnTo>
                <a:lnTo>
                  <a:pt x="574" y="334"/>
                </a:lnTo>
                <a:lnTo>
                  <a:pt x="548" y="350"/>
                </a:lnTo>
                <a:lnTo>
                  <a:pt x="522" y="370"/>
                </a:lnTo>
                <a:lnTo>
                  <a:pt x="496" y="390"/>
                </a:lnTo>
                <a:lnTo>
                  <a:pt x="472" y="410"/>
                </a:lnTo>
                <a:lnTo>
                  <a:pt x="450" y="432"/>
                </a:lnTo>
                <a:lnTo>
                  <a:pt x="428" y="456"/>
                </a:lnTo>
                <a:lnTo>
                  <a:pt x="408" y="480"/>
                </a:lnTo>
                <a:lnTo>
                  <a:pt x="390" y="506"/>
                </a:lnTo>
                <a:lnTo>
                  <a:pt x="372" y="532"/>
                </a:lnTo>
                <a:lnTo>
                  <a:pt x="356" y="558"/>
                </a:lnTo>
                <a:lnTo>
                  <a:pt x="342" y="586"/>
                </a:lnTo>
                <a:lnTo>
                  <a:pt x="328" y="614"/>
                </a:lnTo>
                <a:lnTo>
                  <a:pt x="316" y="642"/>
                </a:lnTo>
                <a:lnTo>
                  <a:pt x="304" y="672"/>
                </a:lnTo>
                <a:lnTo>
                  <a:pt x="294" y="702"/>
                </a:lnTo>
                <a:lnTo>
                  <a:pt x="286" y="732"/>
                </a:lnTo>
                <a:lnTo>
                  <a:pt x="280" y="764"/>
                </a:lnTo>
                <a:lnTo>
                  <a:pt x="274" y="796"/>
                </a:lnTo>
                <a:lnTo>
                  <a:pt x="272" y="828"/>
                </a:lnTo>
                <a:lnTo>
                  <a:pt x="268" y="860"/>
                </a:lnTo>
                <a:lnTo>
                  <a:pt x="268" y="892"/>
                </a:lnTo>
                <a:lnTo>
                  <a:pt x="268" y="892"/>
                </a:lnTo>
                <a:lnTo>
                  <a:pt x="270" y="936"/>
                </a:lnTo>
                <a:lnTo>
                  <a:pt x="274" y="976"/>
                </a:lnTo>
                <a:lnTo>
                  <a:pt x="282" y="1012"/>
                </a:lnTo>
                <a:lnTo>
                  <a:pt x="292" y="1046"/>
                </a:lnTo>
                <a:lnTo>
                  <a:pt x="306" y="1078"/>
                </a:lnTo>
                <a:lnTo>
                  <a:pt x="322" y="1108"/>
                </a:lnTo>
                <a:lnTo>
                  <a:pt x="338" y="1136"/>
                </a:lnTo>
                <a:lnTo>
                  <a:pt x="358" y="1162"/>
                </a:lnTo>
                <a:lnTo>
                  <a:pt x="358" y="1162"/>
                </a:lnTo>
                <a:lnTo>
                  <a:pt x="374" y="1182"/>
                </a:lnTo>
                <a:lnTo>
                  <a:pt x="378" y="1190"/>
                </a:lnTo>
                <a:lnTo>
                  <a:pt x="382" y="1198"/>
                </a:lnTo>
                <a:lnTo>
                  <a:pt x="382" y="1206"/>
                </a:lnTo>
                <a:lnTo>
                  <a:pt x="382" y="1216"/>
                </a:lnTo>
                <a:lnTo>
                  <a:pt x="378" y="1238"/>
                </a:lnTo>
                <a:lnTo>
                  <a:pt x="378" y="1238"/>
                </a:lnTo>
                <a:lnTo>
                  <a:pt x="350" y="1348"/>
                </a:lnTo>
                <a:lnTo>
                  <a:pt x="350" y="1348"/>
                </a:lnTo>
                <a:lnTo>
                  <a:pt x="346" y="1360"/>
                </a:lnTo>
                <a:lnTo>
                  <a:pt x="340" y="1370"/>
                </a:lnTo>
                <a:lnTo>
                  <a:pt x="332" y="1378"/>
                </a:lnTo>
                <a:lnTo>
                  <a:pt x="324" y="1384"/>
                </a:lnTo>
                <a:lnTo>
                  <a:pt x="314" y="1386"/>
                </a:lnTo>
                <a:lnTo>
                  <a:pt x="304" y="1388"/>
                </a:lnTo>
                <a:lnTo>
                  <a:pt x="294" y="1386"/>
                </a:lnTo>
                <a:lnTo>
                  <a:pt x="282" y="1382"/>
                </a:lnTo>
                <a:lnTo>
                  <a:pt x="282" y="1382"/>
                </a:lnTo>
                <a:lnTo>
                  <a:pt x="246" y="1366"/>
                </a:lnTo>
                <a:lnTo>
                  <a:pt x="214" y="1348"/>
                </a:lnTo>
                <a:lnTo>
                  <a:pt x="184" y="1326"/>
                </a:lnTo>
                <a:lnTo>
                  <a:pt x="156" y="1300"/>
                </a:lnTo>
                <a:lnTo>
                  <a:pt x="132" y="1274"/>
                </a:lnTo>
                <a:lnTo>
                  <a:pt x="108" y="1244"/>
                </a:lnTo>
                <a:lnTo>
                  <a:pt x="88" y="1212"/>
                </a:lnTo>
                <a:lnTo>
                  <a:pt x="70" y="1180"/>
                </a:lnTo>
                <a:lnTo>
                  <a:pt x="52" y="1144"/>
                </a:lnTo>
                <a:lnTo>
                  <a:pt x="38" y="1106"/>
                </a:lnTo>
                <a:lnTo>
                  <a:pt x="26" y="1068"/>
                </a:lnTo>
                <a:lnTo>
                  <a:pt x="18" y="1028"/>
                </a:lnTo>
                <a:lnTo>
                  <a:pt x="10" y="988"/>
                </a:lnTo>
                <a:lnTo>
                  <a:pt x="4" y="944"/>
                </a:lnTo>
                <a:lnTo>
                  <a:pt x="2" y="902"/>
                </a:lnTo>
                <a:lnTo>
                  <a:pt x="0" y="858"/>
                </a:lnTo>
                <a:lnTo>
                  <a:pt x="0" y="858"/>
                </a:lnTo>
                <a:lnTo>
                  <a:pt x="2" y="820"/>
                </a:lnTo>
                <a:lnTo>
                  <a:pt x="4" y="784"/>
                </a:lnTo>
                <a:lnTo>
                  <a:pt x="10" y="746"/>
                </a:lnTo>
                <a:lnTo>
                  <a:pt x="16" y="708"/>
                </a:lnTo>
                <a:lnTo>
                  <a:pt x="24" y="672"/>
                </a:lnTo>
                <a:lnTo>
                  <a:pt x="36" y="634"/>
                </a:lnTo>
                <a:lnTo>
                  <a:pt x="48" y="596"/>
                </a:lnTo>
                <a:lnTo>
                  <a:pt x="62" y="560"/>
                </a:lnTo>
                <a:lnTo>
                  <a:pt x="78" y="522"/>
                </a:lnTo>
                <a:lnTo>
                  <a:pt x="96" y="486"/>
                </a:lnTo>
                <a:lnTo>
                  <a:pt x="116" y="450"/>
                </a:lnTo>
                <a:lnTo>
                  <a:pt x="138" y="414"/>
                </a:lnTo>
                <a:lnTo>
                  <a:pt x="162" y="380"/>
                </a:lnTo>
                <a:lnTo>
                  <a:pt x="188" y="346"/>
                </a:lnTo>
                <a:lnTo>
                  <a:pt x="216" y="314"/>
                </a:lnTo>
                <a:lnTo>
                  <a:pt x="246" y="282"/>
                </a:lnTo>
                <a:lnTo>
                  <a:pt x="278" y="252"/>
                </a:lnTo>
                <a:lnTo>
                  <a:pt x="312" y="222"/>
                </a:lnTo>
                <a:lnTo>
                  <a:pt x="348" y="194"/>
                </a:lnTo>
                <a:lnTo>
                  <a:pt x="384" y="168"/>
                </a:lnTo>
                <a:lnTo>
                  <a:pt x="424" y="144"/>
                </a:lnTo>
                <a:lnTo>
                  <a:pt x="466" y="120"/>
                </a:lnTo>
                <a:lnTo>
                  <a:pt x="508" y="98"/>
                </a:lnTo>
                <a:lnTo>
                  <a:pt x="554" y="78"/>
                </a:lnTo>
                <a:lnTo>
                  <a:pt x="600" y="62"/>
                </a:lnTo>
                <a:lnTo>
                  <a:pt x="650" y="46"/>
                </a:lnTo>
                <a:lnTo>
                  <a:pt x="700" y="32"/>
                </a:lnTo>
                <a:lnTo>
                  <a:pt x="752" y="20"/>
                </a:lnTo>
                <a:lnTo>
                  <a:pt x="808" y="12"/>
                </a:lnTo>
                <a:lnTo>
                  <a:pt x="864" y="4"/>
                </a:lnTo>
                <a:lnTo>
                  <a:pt x="922" y="2"/>
                </a:lnTo>
                <a:lnTo>
                  <a:pt x="982" y="0"/>
                </a:lnTo>
                <a:lnTo>
                  <a:pt x="982" y="0"/>
                </a:lnTo>
                <a:lnTo>
                  <a:pt x="1030" y="0"/>
                </a:lnTo>
                <a:lnTo>
                  <a:pt x="1078" y="4"/>
                </a:lnTo>
                <a:lnTo>
                  <a:pt x="1124" y="10"/>
                </a:lnTo>
                <a:lnTo>
                  <a:pt x="1170" y="16"/>
                </a:lnTo>
                <a:lnTo>
                  <a:pt x="1214" y="26"/>
                </a:lnTo>
                <a:lnTo>
                  <a:pt x="1258" y="38"/>
                </a:lnTo>
                <a:lnTo>
                  <a:pt x="1298" y="50"/>
                </a:lnTo>
                <a:lnTo>
                  <a:pt x="1340" y="66"/>
                </a:lnTo>
                <a:lnTo>
                  <a:pt x="1378" y="82"/>
                </a:lnTo>
                <a:lnTo>
                  <a:pt x="1416" y="100"/>
                </a:lnTo>
                <a:lnTo>
                  <a:pt x="1452" y="120"/>
                </a:lnTo>
                <a:lnTo>
                  <a:pt x="1488" y="142"/>
                </a:lnTo>
                <a:lnTo>
                  <a:pt x="1522" y="164"/>
                </a:lnTo>
                <a:lnTo>
                  <a:pt x="1554" y="188"/>
                </a:lnTo>
                <a:lnTo>
                  <a:pt x="1584" y="214"/>
                </a:lnTo>
                <a:lnTo>
                  <a:pt x="1614" y="240"/>
                </a:lnTo>
                <a:lnTo>
                  <a:pt x="1642" y="268"/>
                </a:lnTo>
                <a:lnTo>
                  <a:pt x="1668" y="298"/>
                </a:lnTo>
                <a:lnTo>
                  <a:pt x="1692" y="328"/>
                </a:lnTo>
                <a:lnTo>
                  <a:pt x="1714" y="358"/>
                </a:lnTo>
                <a:lnTo>
                  <a:pt x="1736" y="390"/>
                </a:lnTo>
                <a:lnTo>
                  <a:pt x="1756" y="424"/>
                </a:lnTo>
                <a:lnTo>
                  <a:pt x="1774" y="458"/>
                </a:lnTo>
                <a:lnTo>
                  <a:pt x="1790" y="492"/>
                </a:lnTo>
                <a:lnTo>
                  <a:pt x="1804" y="526"/>
                </a:lnTo>
                <a:lnTo>
                  <a:pt x="1816" y="562"/>
                </a:lnTo>
                <a:lnTo>
                  <a:pt x="1828" y="598"/>
                </a:lnTo>
                <a:lnTo>
                  <a:pt x="1836" y="636"/>
                </a:lnTo>
                <a:lnTo>
                  <a:pt x="1842" y="674"/>
                </a:lnTo>
                <a:lnTo>
                  <a:pt x="1848" y="710"/>
                </a:lnTo>
                <a:lnTo>
                  <a:pt x="1850" y="748"/>
                </a:lnTo>
                <a:lnTo>
                  <a:pt x="1852" y="786"/>
                </a:lnTo>
                <a:lnTo>
                  <a:pt x="1852" y="78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4" name="Text Placeholder 4"/>
          <p:cNvSpPr>
            <a:spLocks noGrp="1"/>
          </p:cNvSpPr>
          <p:nvPr>
            <p:ph type="body" sz="quarter" idx="39" hasCustomPrompt="1"/>
          </p:nvPr>
        </p:nvSpPr>
        <p:spPr>
          <a:xfrm>
            <a:off x="4067944" y="1746440"/>
            <a:ext cx="4608512" cy="505509"/>
          </a:xfrm>
        </p:spPr>
        <p:txBody>
          <a:bodyPr anchor="ctr">
            <a:noAutofit/>
          </a:bodyPr>
          <a:lstStyle>
            <a:lvl1pPr marL="0" indent="0" algn="l">
              <a:buNone/>
              <a:defRPr sz="2800">
                <a:solidFill>
                  <a:schemeClr val="accent3"/>
                </a:solidFill>
              </a:defRPr>
            </a:lvl1pPr>
          </a:lstStyle>
          <a:p>
            <a:r>
              <a:rPr lang="en-US" dirty="0"/>
              <a:t>Insert your text here</a:t>
            </a:r>
          </a:p>
        </p:txBody>
      </p:sp>
      <p:sp>
        <p:nvSpPr>
          <p:cNvPr id="55" name="Text Placeholder 4"/>
          <p:cNvSpPr>
            <a:spLocks noGrp="1"/>
          </p:cNvSpPr>
          <p:nvPr>
            <p:ph type="body" sz="quarter" idx="40" hasCustomPrompt="1"/>
          </p:nvPr>
        </p:nvSpPr>
        <p:spPr>
          <a:xfrm>
            <a:off x="4067944" y="2459046"/>
            <a:ext cx="4608512" cy="2003544"/>
          </a:xfrm>
        </p:spPr>
        <p:txBody>
          <a:bodyPr anchor="t">
            <a:noAutofit/>
          </a:bodyPr>
          <a:lstStyle>
            <a:lvl1pPr marL="0" indent="0" algn="l">
              <a:buNone/>
              <a:defRPr sz="2000">
                <a:solidFill>
                  <a:schemeClr val="tx1"/>
                </a:solidFill>
              </a:defRPr>
            </a:lvl1pPr>
          </a:lstStyle>
          <a:p>
            <a:r>
              <a:rPr lang="en-US" dirty="0"/>
              <a:t>Lorem ipsum dolor sit amet, consectetur adipisicing elit, sed do eiusmod tempor incididunt ut labore et dolore magna aliqua. </a:t>
            </a:r>
          </a:p>
        </p:txBody>
      </p:sp>
      <p:grpSp>
        <p:nvGrpSpPr>
          <p:cNvPr id="13" name="Group 12">
            <a:extLst>
              <a:ext uri="{FF2B5EF4-FFF2-40B4-BE49-F238E27FC236}">
                <a16:creationId xmlns="" xmlns:a16="http://schemas.microsoft.com/office/drawing/2014/main" id="{BC6B8A3B-999F-4E12-BF12-D141D669CE21}"/>
              </a:ext>
            </a:extLst>
          </p:cNvPr>
          <p:cNvGrpSpPr/>
          <p:nvPr userDrawn="1"/>
        </p:nvGrpSpPr>
        <p:grpSpPr>
          <a:xfrm>
            <a:off x="671897" y="1779662"/>
            <a:ext cx="3061628" cy="2402260"/>
            <a:chOff x="725488" y="1358900"/>
            <a:chExt cx="3781425" cy="2967038"/>
          </a:xfrm>
        </p:grpSpPr>
        <p:sp>
          <p:nvSpPr>
            <p:cNvPr id="14" name="Freeform 16">
              <a:extLst>
                <a:ext uri="{FF2B5EF4-FFF2-40B4-BE49-F238E27FC236}">
                  <a16:creationId xmlns="" xmlns:a16="http://schemas.microsoft.com/office/drawing/2014/main" id="{D907A1A0-9942-4D93-A80D-459836DD8329}"/>
                </a:ext>
              </a:extLst>
            </p:cNvPr>
            <p:cNvSpPr>
              <a:spLocks/>
            </p:cNvSpPr>
            <p:nvPr userDrawn="1"/>
          </p:nvSpPr>
          <p:spPr bwMode="auto">
            <a:xfrm>
              <a:off x="1870076" y="4181475"/>
              <a:ext cx="1504950" cy="107950"/>
            </a:xfrm>
            <a:custGeom>
              <a:avLst/>
              <a:gdLst>
                <a:gd name="T0" fmla="*/ 1898 w 1898"/>
                <a:gd name="T1" fmla="*/ 134 h 134"/>
                <a:gd name="T2" fmla="*/ 0 w 1898"/>
                <a:gd name="T3" fmla="*/ 134 h 134"/>
                <a:gd name="T4" fmla="*/ 133 w 1898"/>
                <a:gd name="T5" fmla="*/ 0 h 134"/>
                <a:gd name="T6" fmla="*/ 1765 w 1898"/>
                <a:gd name="T7" fmla="*/ 0 h 134"/>
                <a:gd name="T8" fmla="*/ 1898 w 1898"/>
                <a:gd name="T9" fmla="*/ 134 h 134"/>
              </a:gdLst>
              <a:ahLst/>
              <a:cxnLst>
                <a:cxn ang="0">
                  <a:pos x="T0" y="T1"/>
                </a:cxn>
                <a:cxn ang="0">
                  <a:pos x="T2" y="T3"/>
                </a:cxn>
                <a:cxn ang="0">
                  <a:pos x="T4" y="T5"/>
                </a:cxn>
                <a:cxn ang="0">
                  <a:pos x="T6" y="T7"/>
                </a:cxn>
                <a:cxn ang="0">
                  <a:pos x="T8" y="T9"/>
                </a:cxn>
              </a:cxnLst>
              <a:rect l="0" t="0" r="r" b="b"/>
              <a:pathLst>
                <a:path w="1898" h="134">
                  <a:moveTo>
                    <a:pt x="1898" y="134"/>
                  </a:moveTo>
                  <a:lnTo>
                    <a:pt x="0" y="134"/>
                  </a:lnTo>
                  <a:lnTo>
                    <a:pt x="133" y="0"/>
                  </a:lnTo>
                  <a:lnTo>
                    <a:pt x="1765" y="0"/>
                  </a:lnTo>
                  <a:lnTo>
                    <a:pt x="1898" y="134"/>
                  </a:lnTo>
                  <a:close/>
                </a:path>
              </a:pathLst>
            </a:custGeom>
            <a:solidFill>
              <a:srgbClr val="CDD0D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Rectangle 17">
              <a:extLst>
                <a:ext uri="{FF2B5EF4-FFF2-40B4-BE49-F238E27FC236}">
                  <a16:creationId xmlns="" xmlns:a16="http://schemas.microsoft.com/office/drawing/2014/main" id="{CF95A856-D37F-4715-B8E6-409D284A8F5B}"/>
                </a:ext>
              </a:extLst>
            </p:cNvPr>
            <p:cNvSpPr>
              <a:spLocks noChangeArrowheads="1"/>
            </p:cNvSpPr>
            <p:nvPr userDrawn="1"/>
          </p:nvSpPr>
          <p:spPr bwMode="auto">
            <a:xfrm>
              <a:off x="2397126" y="3519488"/>
              <a:ext cx="450850" cy="700088"/>
            </a:xfrm>
            <a:prstGeom prst="rect">
              <a:avLst/>
            </a:prstGeom>
            <a:solidFill>
              <a:srgbClr val="E7E9EE"/>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Rectangle 18">
              <a:extLst>
                <a:ext uri="{FF2B5EF4-FFF2-40B4-BE49-F238E27FC236}">
                  <a16:creationId xmlns="" xmlns:a16="http://schemas.microsoft.com/office/drawing/2014/main" id="{F01A3B8C-CB69-42CD-927B-06281C4E8142}"/>
                </a:ext>
              </a:extLst>
            </p:cNvPr>
            <p:cNvSpPr>
              <a:spLocks noChangeArrowheads="1"/>
            </p:cNvSpPr>
            <p:nvPr userDrawn="1"/>
          </p:nvSpPr>
          <p:spPr bwMode="auto">
            <a:xfrm>
              <a:off x="1870076" y="4289425"/>
              <a:ext cx="1504950" cy="36513"/>
            </a:xfrm>
            <a:prstGeom prst="rect">
              <a:avLst/>
            </a:prstGeom>
            <a:solidFill>
              <a:srgbClr val="E7E9EE"/>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9">
              <a:extLst>
                <a:ext uri="{FF2B5EF4-FFF2-40B4-BE49-F238E27FC236}">
                  <a16:creationId xmlns="" xmlns:a16="http://schemas.microsoft.com/office/drawing/2014/main" id="{1840A3FE-B55A-4468-AAE1-DB2BCC59DD54}"/>
                </a:ext>
              </a:extLst>
            </p:cNvPr>
            <p:cNvSpPr>
              <a:spLocks/>
            </p:cNvSpPr>
            <p:nvPr userDrawn="1"/>
          </p:nvSpPr>
          <p:spPr bwMode="auto">
            <a:xfrm>
              <a:off x="725488" y="1490663"/>
              <a:ext cx="3781425" cy="2289175"/>
            </a:xfrm>
            <a:custGeom>
              <a:avLst/>
              <a:gdLst>
                <a:gd name="T0" fmla="*/ 4762 w 4762"/>
                <a:gd name="T1" fmla="*/ 2805 h 2882"/>
                <a:gd name="T2" fmla="*/ 4761 w 4762"/>
                <a:gd name="T3" fmla="*/ 2821 h 2882"/>
                <a:gd name="T4" fmla="*/ 4756 w 4762"/>
                <a:gd name="T5" fmla="*/ 2835 h 2882"/>
                <a:gd name="T6" fmla="*/ 4749 w 4762"/>
                <a:gd name="T7" fmla="*/ 2849 h 2882"/>
                <a:gd name="T8" fmla="*/ 4739 w 4762"/>
                <a:gd name="T9" fmla="*/ 2860 h 2882"/>
                <a:gd name="T10" fmla="*/ 4729 w 4762"/>
                <a:gd name="T11" fmla="*/ 2870 h 2882"/>
                <a:gd name="T12" fmla="*/ 4715 w 4762"/>
                <a:gd name="T13" fmla="*/ 2877 h 2882"/>
                <a:gd name="T14" fmla="*/ 4701 w 4762"/>
                <a:gd name="T15" fmla="*/ 2881 h 2882"/>
                <a:gd name="T16" fmla="*/ 4685 w 4762"/>
                <a:gd name="T17" fmla="*/ 2882 h 2882"/>
                <a:gd name="T18" fmla="*/ 77 w 4762"/>
                <a:gd name="T19" fmla="*/ 2882 h 2882"/>
                <a:gd name="T20" fmla="*/ 62 w 4762"/>
                <a:gd name="T21" fmla="*/ 2881 h 2882"/>
                <a:gd name="T22" fmla="*/ 47 w 4762"/>
                <a:gd name="T23" fmla="*/ 2877 h 2882"/>
                <a:gd name="T24" fmla="*/ 34 w 4762"/>
                <a:gd name="T25" fmla="*/ 2870 h 2882"/>
                <a:gd name="T26" fmla="*/ 23 w 4762"/>
                <a:gd name="T27" fmla="*/ 2860 h 2882"/>
                <a:gd name="T28" fmla="*/ 14 w 4762"/>
                <a:gd name="T29" fmla="*/ 2849 h 2882"/>
                <a:gd name="T30" fmla="*/ 7 w 4762"/>
                <a:gd name="T31" fmla="*/ 2835 h 2882"/>
                <a:gd name="T32" fmla="*/ 2 w 4762"/>
                <a:gd name="T33" fmla="*/ 2821 h 2882"/>
                <a:gd name="T34" fmla="*/ 0 w 4762"/>
                <a:gd name="T35" fmla="*/ 2805 h 2882"/>
                <a:gd name="T36" fmla="*/ 0 w 4762"/>
                <a:gd name="T37" fmla="*/ 77 h 2882"/>
                <a:gd name="T38" fmla="*/ 2 w 4762"/>
                <a:gd name="T39" fmla="*/ 62 h 2882"/>
                <a:gd name="T40" fmla="*/ 7 w 4762"/>
                <a:gd name="T41" fmla="*/ 47 h 2882"/>
                <a:gd name="T42" fmla="*/ 14 w 4762"/>
                <a:gd name="T43" fmla="*/ 34 h 2882"/>
                <a:gd name="T44" fmla="*/ 23 w 4762"/>
                <a:gd name="T45" fmla="*/ 23 h 2882"/>
                <a:gd name="T46" fmla="*/ 34 w 4762"/>
                <a:gd name="T47" fmla="*/ 13 h 2882"/>
                <a:gd name="T48" fmla="*/ 47 w 4762"/>
                <a:gd name="T49" fmla="*/ 7 h 2882"/>
                <a:gd name="T50" fmla="*/ 62 w 4762"/>
                <a:gd name="T51" fmla="*/ 2 h 2882"/>
                <a:gd name="T52" fmla="*/ 77 w 4762"/>
                <a:gd name="T53" fmla="*/ 0 h 2882"/>
                <a:gd name="T54" fmla="*/ 4685 w 4762"/>
                <a:gd name="T55" fmla="*/ 0 h 2882"/>
                <a:gd name="T56" fmla="*/ 4701 w 4762"/>
                <a:gd name="T57" fmla="*/ 2 h 2882"/>
                <a:gd name="T58" fmla="*/ 4715 w 4762"/>
                <a:gd name="T59" fmla="*/ 7 h 2882"/>
                <a:gd name="T60" fmla="*/ 4729 w 4762"/>
                <a:gd name="T61" fmla="*/ 13 h 2882"/>
                <a:gd name="T62" fmla="*/ 4739 w 4762"/>
                <a:gd name="T63" fmla="*/ 23 h 2882"/>
                <a:gd name="T64" fmla="*/ 4749 w 4762"/>
                <a:gd name="T65" fmla="*/ 34 h 2882"/>
                <a:gd name="T66" fmla="*/ 4756 w 4762"/>
                <a:gd name="T67" fmla="*/ 47 h 2882"/>
                <a:gd name="T68" fmla="*/ 4761 w 4762"/>
                <a:gd name="T69" fmla="*/ 62 h 2882"/>
                <a:gd name="T70" fmla="*/ 4762 w 4762"/>
                <a:gd name="T71" fmla="*/ 77 h 28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762" h="2882">
                  <a:moveTo>
                    <a:pt x="4762" y="2805"/>
                  </a:moveTo>
                  <a:lnTo>
                    <a:pt x="4762" y="2805"/>
                  </a:lnTo>
                  <a:lnTo>
                    <a:pt x="4762" y="2813"/>
                  </a:lnTo>
                  <a:lnTo>
                    <a:pt x="4761" y="2821"/>
                  </a:lnTo>
                  <a:lnTo>
                    <a:pt x="4759" y="2828"/>
                  </a:lnTo>
                  <a:lnTo>
                    <a:pt x="4756" y="2835"/>
                  </a:lnTo>
                  <a:lnTo>
                    <a:pt x="4753" y="2842"/>
                  </a:lnTo>
                  <a:lnTo>
                    <a:pt x="4749" y="2849"/>
                  </a:lnTo>
                  <a:lnTo>
                    <a:pt x="4745" y="2855"/>
                  </a:lnTo>
                  <a:lnTo>
                    <a:pt x="4739" y="2860"/>
                  </a:lnTo>
                  <a:lnTo>
                    <a:pt x="4735" y="2865"/>
                  </a:lnTo>
                  <a:lnTo>
                    <a:pt x="4729" y="2870"/>
                  </a:lnTo>
                  <a:lnTo>
                    <a:pt x="4722" y="2873"/>
                  </a:lnTo>
                  <a:lnTo>
                    <a:pt x="4715" y="2877"/>
                  </a:lnTo>
                  <a:lnTo>
                    <a:pt x="4708" y="2879"/>
                  </a:lnTo>
                  <a:lnTo>
                    <a:pt x="4701" y="2881"/>
                  </a:lnTo>
                  <a:lnTo>
                    <a:pt x="4693" y="2882"/>
                  </a:lnTo>
                  <a:lnTo>
                    <a:pt x="4685" y="2882"/>
                  </a:lnTo>
                  <a:lnTo>
                    <a:pt x="77" y="2882"/>
                  </a:lnTo>
                  <a:lnTo>
                    <a:pt x="77" y="2882"/>
                  </a:lnTo>
                  <a:lnTo>
                    <a:pt x="69" y="2882"/>
                  </a:lnTo>
                  <a:lnTo>
                    <a:pt x="62" y="2881"/>
                  </a:lnTo>
                  <a:lnTo>
                    <a:pt x="54" y="2879"/>
                  </a:lnTo>
                  <a:lnTo>
                    <a:pt x="47" y="2877"/>
                  </a:lnTo>
                  <a:lnTo>
                    <a:pt x="40" y="2873"/>
                  </a:lnTo>
                  <a:lnTo>
                    <a:pt x="34" y="2870"/>
                  </a:lnTo>
                  <a:lnTo>
                    <a:pt x="29" y="2865"/>
                  </a:lnTo>
                  <a:lnTo>
                    <a:pt x="23" y="2860"/>
                  </a:lnTo>
                  <a:lnTo>
                    <a:pt x="18" y="2855"/>
                  </a:lnTo>
                  <a:lnTo>
                    <a:pt x="14" y="2849"/>
                  </a:lnTo>
                  <a:lnTo>
                    <a:pt x="9" y="2842"/>
                  </a:lnTo>
                  <a:lnTo>
                    <a:pt x="7" y="2835"/>
                  </a:lnTo>
                  <a:lnTo>
                    <a:pt x="3" y="2828"/>
                  </a:lnTo>
                  <a:lnTo>
                    <a:pt x="2" y="2821"/>
                  </a:lnTo>
                  <a:lnTo>
                    <a:pt x="1" y="2813"/>
                  </a:lnTo>
                  <a:lnTo>
                    <a:pt x="0" y="2805"/>
                  </a:lnTo>
                  <a:lnTo>
                    <a:pt x="0" y="77"/>
                  </a:lnTo>
                  <a:lnTo>
                    <a:pt x="0" y="77"/>
                  </a:lnTo>
                  <a:lnTo>
                    <a:pt x="1" y="69"/>
                  </a:lnTo>
                  <a:lnTo>
                    <a:pt x="2" y="62"/>
                  </a:lnTo>
                  <a:lnTo>
                    <a:pt x="3" y="54"/>
                  </a:lnTo>
                  <a:lnTo>
                    <a:pt x="7" y="47"/>
                  </a:lnTo>
                  <a:lnTo>
                    <a:pt x="9" y="40"/>
                  </a:lnTo>
                  <a:lnTo>
                    <a:pt x="14" y="34"/>
                  </a:lnTo>
                  <a:lnTo>
                    <a:pt x="18" y="28"/>
                  </a:lnTo>
                  <a:lnTo>
                    <a:pt x="23" y="23"/>
                  </a:lnTo>
                  <a:lnTo>
                    <a:pt x="29" y="18"/>
                  </a:lnTo>
                  <a:lnTo>
                    <a:pt x="34" y="13"/>
                  </a:lnTo>
                  <a:lnTo>
                    <a:pt x="40" y="9"/>
                  </a:lnTo>
                  <a:lnTo>
                    <a:pt x="47" y="7"/>
                  </a:lnTo>
                  <a:lnTo>
                    <a:pt x="54" y="3"/>
                  </a:lnTo>
                  <a:lnTo>
                    <a:pt x="62" y="2"/>
                  </a:lnTo>
                  <a:lnTo>
                    <a:pt x="69" y="1"/>
                  </a:lnTo>
                  <a:lnTo>
                    <a:pt x="77" y="0"/>
                  </a:lnTo>
                  <a:lnTo>
                    <a:pt x="4685" y="0"/>
                  </a:lnTo>
                  <a:lnTo>
                    <a:pt x="4685" y="0"/>
                  </a:lnTo>
                  <a:lnTo>
                    <a:pt x="4693" y="1"/>
                  </a:lnTo>
                  <a:lnTo>
                    <a:pt x="4701" y="2"/>
                  </a:lnTo>
                  <a:lnTo>
                    <a:pt x="4708" y="3"/>
                  </a:lnTo>
                  <a:lnTo>
                    <a:pt x="4715" y="7"/>
                  </a:lnTo>
                  <a:lnTo>
                    <a:pt x="4722" y="9"/>
                  </a:lnTo>
                  <a:lnTo>
                    <a:pt x="4729" y="13"/>
                  </a:lnTo>
                  <a:lnTo>
                    <a:pt x="4735" y="18"/>
                  </a:lnTo>
                  <a:lnTo>
                    <a:pt x="4739" y="23"/>
                  </a:lnTo>
                  <a:lnTo>
                    <a:pt x="4745" y="28"/>
                  </a:lnTo>
                  <a:lnTo>
                    <a:pt x="4749" y="34"/>
                  </a:lnTo>
                  <a:lnTo>
                    <a:pt x="4753" y="40"/>
                  </a:lnTo>
                  <a:lnTo>
                    <a:pt x="4756" y="47"/>
                  </a:lnTo>
                  <a:lnTo>
                    <a:pt x="4759" y="54"/>
                  </a:lnTo>
                  <a:lnTo>
                    <a:pt x="4761" y="62"/>
                  </a:lnTo>
                  <a:lnTo>
                    <a:pt x="4762" y="69"/>
                  </a:lnTo>
                  <a:lnTo>
                    <a:pt x="4762" y="77"/>
                  </a:lnTo>
                  <a:lnTo>
                    <a:pt x="4762" y="2805"/>
                  </a:lnTo>
                  <a:close/>
                </a:path>
              </a:pathLst>
            </a:custGeom>
            <a:solidFill>
              <a:srgbClr val="5F697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20">
              <a:extLst>
                <a:ext uri="{FF2B5EF4-FFF2-40B4-BE49-F238E27FC236}">
                  <a16:creationId xmlns="" xmlns:a16="http://schemas.microsoft.com/office/drawing/2014/main" id="{D13DF797-453A-419B-9221-1A2CCD1CC6E7}"/>
                </a:ext>
              </a:extLst>
            </p:cNvPr>
            <p:cNvSpPr>
              <a:spLocks/>
            </p:cNvSpPr>
            <p:nvPr userDrawn="1"/>
          </p:nvSpPr>
          <p:spPr bwMode="auto">
            <a:xfrm>
              <a:off x="725488" y="1358900"/>
              <a:ext cx="3781425" cy="2289175"/>
            </a:xfrm>
            <a:custGeom>
              <a:avLst/>
              <a:gdLst>
                <a:gd name="T0" fmla="*/ 4762 w 4762"/>
                <a:gd name="T1" fmla="*/ 2806 h 2883"/>
                <a:gd name="T2" fmla="*/ 4761 w 4762"/>
                <a:gd name="T3" fmla="*/ 2820 h 2883"/>
                <a:gd name="T4" fmla="*/ 4756 w 4762"/>
                <a:gd name="T5" fmla="*/ 2835 h 2883"/>
                <a:gd name="T6" fmla="*/ 4749 w 4762"/>
                <a:gd name="T7" fmla="*/ 2848 h 2883"/>
                <a:gd name="T8" fmla="*/ 4739 w 4762"/>
                <a:gd name="T9" fmla="*/ 2860 h 2883"/>
                <a:gd name="T10" fmla="*/ 4729 w 4762"/>
                <a:gd name="T11" fmla="*/ 2869 h 2883"/>
                <a:gd name="T12" fmla="*/ 4715 w 4762"/>
                <a:gd name="T13" fmla="*/ 2876 h 2883"/>
                <a:gd name="T14" fmla="*/ 4701 w 4762"/>
                <a:gd name="T15" fmla="*/ 2880 h 2883"/>
                <a:gd name="T16" fmla="*/ 4685 w 4762"/>
                <a:gd name="T17" fmla="*/ 2883 h 2883"/>
                <a:gd name="T18" fmla="*/ 77 w 4762"/>
                <a:gd name="T19" fmla="*/ 2883 h 2883"/>
                <a:gd name="T20" fmla="*/ 62 w 4762"/>
                <a:gd name="T21" fmla="*/ 2880 h 2883"/>
                <a:gd name="T22" fmla="*/ 47 w 4762"/>
                <a:gd name="T23" fmla="*/ 2876 h 2883"/>
                <a:gd name="T24" fmla="*/ 34 w 4762"/>
                <a:gd name="T25" fmla="*/ 2869 h 2883"/>
                <a:gd name="T26" fmla="*/ 23 w 4762"/>
                <a:gd name="T27" fmla="*/ 2860 h 2883"/>
                <a:gd name="T28" fmla="*/ 14 w 4762"/>
                <a:gd name="T29" fmla="*/ 2848 h 2883"/>
                <a:gd name="T30" fmla="*/ 7 w 4762"/>
                <a:gd name="T31" fmla="*/ 2835 h 2883"/>
                <a:gd name="T32" fmla="*/ 2 w 4762"/>
                <a:gd name="T33" fmla="*/ 2820 h 2883"/>
                <a:gd name="T34" fmla="*/ 0 w 4762"/>
                <a:gd name="T35" fmla="*/ 2806 h 2883"/>
                <a:gd name="T36" fmla="*/ 0 w 4762"/>
                <a:gd name="T37" fmla="*/ 77 h 2883"/>
                <a:gd name="T38" fmla="*/ 2 w 4762"/>
                <a:gd name="T39" fmla="*/ 61 h 2883"/>
                <a:gd name="T40" fmla="*/ 7 w 4762"/>
                <a:gd name="T41" fmla="*/ 47 h 2883"/>
                <a:gd name="T42" fmla="*/ 14 w 4762"/>
                <a:gd name="T43" fmla="*/ 33 h 2883"/>
                <a:gd name="T44" fmla="*/ 23 w 4762"/>
                <a:gd name="T45" fmla="*/ 22 h 2883"/>
                <a:gd name="T46" fmla="*/ 34 w 4762"/>
                <a:gd name="T47" fmla="*/ 13 h 2883"/>
                <a:gd name="T48" fmla="*/ 47 w 4762"/>
                <a:gd name="T49" fmla="*/ 6 h 2883"/>
                <a:gd name="T50" fmla="*/ 62 w 4762"/>
                <a:gd name="T51" fmla="*/ 1 h 2883"/>
                <a:gd name="T52" fmla="*/ 77 w 4762"/>
                <a:gd name="T53" fmla="*/ 0 h 2883"/>
                <a:gd name="T54" fmla="*/ 4685 w 4762"/>
                <a:gd name="T55" fmla="*/ 0 h 2883"/>
                <a:gd name="T56" fmla="*/ 4701 w 4762"/>
                <a:gd name="T57" fmla="*/ 1 h 2883"/>
                <a:gd name="T58" fmla="*/ 4715 w 4762"/>
                <a:gd name="T59" fmla="*/ 6 h 2883"/>
                <a:gd name="T60" fmla="*/ 4729 w 4762"/>
                <a:gd name="T61" fmla="*/ 13 h 2883"/>
                <a:gd name="T62" fmla="*/ 4739 w 4762"/>
                <a:gd name="T63" fmla="*/ 22 h 2883"/>
                <a:gd name="T64" fmla="*/ 4749 w 4762"/>
                <a:gd name="T65" fmla="*/ 33 h 2883"/>
                <a:gd name="T66" fmla="*/ 4756 w 4762"/>
                <a:gd name="T67" fmla="*/ 47 h 2883"/>
                <a:gd name="T68" fmla="*/ 4761 w 4762"/>
                <a:gd name="T69" fmla="*/ 61 h 2883"/>
                <a:gd name="T70" fmla="*/ 4762 w 4762"/>
                <a:gd name="T71" fmla="*/ 77 h 28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762" h="2883">
                  <a:moveTo>
                    <a:pt x="4762" y="2806"/>
                  </a:moveTo>
                  <a:lnTo>
                    <a:pt x="4762" y="2806"/>
                  </a:lnTo>
                  <a:lnTo>
                    <a:pt x="4762" y="2812"/>
                  </a:lnTo>
                  <a:lnTo>
                    <a:pt x="4761" y="2820"/>
                  </a:lnTo>
                  <a:lnTo>
                    <a:pt x="4759" y="2829"/>
                  </a:lnTo>
                  <a:lnTo>
                    <a:pt x="4756" y="2835"/>
                  </a:lnTo>
                  <a:lnTo>
                    <a:pt x="4753" y="2842"/>
                  </a:lnTo>
                  <a:lnTo>
                    <a:pt x="4749" y="2848"/>
                  </a:lnTo>
                  <a:lnTo>
                    <a:pt x="4745" y="2854"/>
                  </a:lnTo>
                  <a:lnTo>
                    <a:pt x="4739" y="2860"/>
                  </a:lnTo>
                  <a:lnTo>
                    <a:pt x="4735" y="2864"/>
                  </a:lnTo>
                  <a:lnTo>
                    <a:pt x="4729" y="2869"/>
                  </a:lnTo>
                  <a:lnTo>
                    <a:pt x="4722" y="2872"/>
                  </a:lnTo>
                  <a:lnTo>
                    <a:pt x="4715" y="2876"/>
                  </a:lnTo>
                  <a:lnTo>
                    <a:pt x="4708" y="2879"/>
                  </a:lnTo>
                  <a:lnTo>
                    <a:pt x="4701" y="2880"/>
                  </a:lnTo>
                  <a:lnTo>
                    <a:pt x="4693" y="2881"/>
                  </a:lnTo>
                  <a:lnTo>
                    <a:pt x="4685" y="2883"/>
                  </a:lnTo>
                  <a:lnTo>
                    <a:pt x="77" y="2883"/>
                  </a:lnTo>
                  <a:lnTo>
                    <a:pt x="77" y="2883"/>
                  </a:lnTo>
                  <a:lnTo>
                    <a:pt x="69" y="2881"/>
                  </a:lnTo>
                  <a:lnTo>
                    <a:pt x="62" y="2880"/>
                  </a:lnTo>
                  <a:lnTo>
                    <a:pt x="54" y="2879"/>
                  </a:lnTo>
                  <a:lnTo>
                    <a:pt x="47" y="2876"/>
                  </a:lnTo>
                  <a:lnTo>
                    <a:pt x="40" y="2872"/>
                  </a:lnTo>
                  <a:lnTo>
                    <a:pt x="34" y="2869"/>
                  </a:lnTo>
                  <a:lnTo>
                    <a:pt x="29" y="2864"/>
                  </a:lnTo>
                  <a:lnTo>
                    <a:pt x="23" y="2860"/>
                  </a:lnTo>
                  <a:lnTo>
                    <a:pt x="18" y="2854"/>
                  </a:lnTo>
                  <a:lnTo>
                    <a:pt x="14" y="2848"/>
                  </a:lnTo>
                  <a:lnTo>
                    <a:pt x="9" y="2842"/>
                  </a:lnTo>
                  <a:lnTo>
                    <a:pt x="7" y="2835"/>
                  </a:lnTo>
                  <a:lnTo>
                    <a:pt x="3" y="2829"/>
                  </a:lnTo>
                  <a:lnTo>
                    <a:pt x="2" y="2820"/>
                  </a:lnTo>
                  <a:lnTo>
                    <a:pt x="1" y="2812"/>
                  </a:lnTo>
                  <a:lnTo>
                    <a:pt x="0" y="2806"/>
                  </a:lnTo>
                  <a:lnTo>
                    <a:pt x="0" y="77"/>
                  </a:lnTo>
                  <a:lnTo>
                    <a:pt x="0" y="77"/>
                  </a:lnTo>
                  <a:lnTo>
                    <a:pt x="1" y="69"/>
                  </a:lnTo>
                  <a:lnTo>
                    <a:pt x="2" y="61"/>
                  </a:lnTo>
                  <a:lnTo>
                    <a:pt x="3" y="54"/>
                  </a:lnTo>
                  <a:lnTo>
                    <a:pt x="7" y="47"/>
                  </a:lnTo>
                  <a:lnTo>
                    <a:pt x="9" y="40"/>
                  </a:lnTo>
                  <a:lnTo>
                    <a:pt x="14" y="33"/>
                  </a:lnTo>
                  <a:lnTo>
                    <a:pt x="18" y="28"/>
                  </a:lnTo>
                  <a:lnTo>
                    <a:pt x="23" y="22"/>
                  </a:lnTo>
                  <a:lnTo>
                    <a:pt x="29" y="17"/>
                  </a:lnTo>
                  <a:lnTo>
                    <a:pt x="34" y="13"/>
                  </a:lnTo>
                  <a:lnTo>
                    <a:pt x="40" y="9"/>
                  </a:lnTo>
                  <a:lnTo>
                    <a:pt x="47" y="6"/>
                  </a:lnTo>
                  <a:lnTo>
                    <a:pt x="54" y="3"/>
                  </a:lnTo>
                  <a:lnTo>
                    <a:pt x="62" y="1"/>
                  </a:lnTo>
                  <a:lnTo>
                    <a:pt x="69" y="0"/>
                  </a:lnTo>
                  <a:lnTo>
                    <a:pt x="77" y="0"/>
                  </a:lnTo>
                  <a:lnTo>
                    <a:pt x="4685" y="0"/>
                  </a:lnTo>
                  <a:lnTo>
                    <a:pt x="4685" y="0"/>
                  </a:lnTo>
                  <a:lnTo>
                    <a:pt x="4693" y="0"/>
                  </a:lnTo>
                  <a:lnTo>
                    <a:pt x="4701" y="1"/>
                  </a:lnTo>
                  <a:lnTo>
                    <a:pt x="4708" y="3"/>
                  </a:lnTo>
                  <a:lnTo>
                    <a:pt x="4715" y="6"/>
                  </a:lnTo>
                  <a:lnTo>
                    <a:pt x="4722" y="9"/>
                  </a:lnTo>
                  <a:lnTo>
                    <a:pt x="4729" y="13"/>
                  </a:lnTo>
                  <a:lnTo>
                    <a:pt x="4735" y="17"/>
                  </a:lnTo>
                  <a:lnTo>
                    <a:pt x="4739" y="22"/>
                  </a:lnTo>
                  <a:lnTo>
                    <a:pt x="4745" y="28"/>
                  </a:lnTo>
                  <a:lnTo>
                    <a:pt x="4749" y="33"/>
                  </a:lnTo>
                  <a:lnTo>
                    <a:pt x="4753" y="40"/>
                  </a:lnTo>
                  <a:lnTo>
                    <a:pt x="4756" y="47"/>
                  </a:lnTo>
                  <a:lnTo>
                    <a:pt x="4759" y="54"/>
                  </a:lnTo>
                  <a:lnTo>
                    <a:pt x="4761" y="61"/>
                  </a:lnTo>
                  <a:lnTo>
                    <a:pt x="4762" y="69"/>
                  </a:lnTo>
                  <a:lnTo>
                    <a:pt x="4762" y="77"/>
                  </a:lnTo>
                  <a:lnTo>
                    <a:pt x="4762" y="2806"/>
                  </a:lnTo>
                  <a:close/>
                </a:path>
              </a:pathLst>
            </a:custGeom>
            <a:solidFill>
              <a:srgbClr val="30373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Rectangle 21">
              <a:extLst>
                <a:ext uri="{FF2B5EF4-FFF2-40B4-BE49-F238E27FC236}">
                  <a16:creationId xmlns="" xmlns:a16="http://schemas.microsoft.com/office/drawing/2014/main" id="{50AAED87-41E3-4735-9992-FD4C06899049}"/>
                </a:ext>
              </a:extLst>
            </p:cNvPr>
            <p:cNvSpPr>
              <a:spLocks noChangeArrowheads="1"/>
            </p:cNvSpPr>
            <p:nvPr userDrawn="1"/>
          </p:nvSpPr>
          <p:spPr bwMode="auto">
            <a:xfrm>
              <a:off x="882651" y="1514475"/>
              <a:ext cx="3467100" cy="1974850"/>
            </a:xfrm>
            <a:prstGeom prst="rect">
              <a:avLst/>
            </a:prstGeom>
            <a:solidFill>
              <a:srgbClr val="646D78"/>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22">
              <a:extLst>
                <a:ext uri="{FF2B5EF4-FFF2-40B4-BE49-F238E27FC236}">
                  <a16:creationId xmlns="" xmlns:a16="http://schemas.microsoft.com/office/drawing/2014/main" id="{240D3E89-0207-4699-87CC-BB0BABD6B2B8}"/>
                </a:ext>
              </a:extLst>
            </p:cNvPr>
            <p:cNvSpPr>
              <a:spLocks/>
            </p:cNvSpPr>
            <p:nvPr userDrawn="1"/>
          </p:nvSpPr>
          <p:spPr bwMode="auto">
            <a:xfrm>
              <a:off x="882651" y="1514475"/>
              <a:ext cx="3467100" cy="1974850"/>
            </a:xfrm>
            <a:custGeom>
              <a:avLst/>
              <a:gdLst>
                <a:gd name="T0" fmla="*/ 4366 w 4366"/>
                <a:gd name="T1" fmla="*/ 0 h 2486"/>
                <a:gd name="T2" fmla="*/ 4366 w 4366"/>
                <a:gd name="T3" fmla="*/ 2486 h 2486"/>
                <a:gd name="T4" fmla="*/ 0 w 4366"/>
                <a:gd name="T5" fmla="*/ 2486 h 2486"/>
                <a:gd name="T6" fmla="*/ 4366 w 4366"/>
                <a:gd name="T7" fmla="*/ 0 h 2486"/>
              </a:gdLst>
              <a:ahLst/>
              <a:cxnLst>
                <a:cxn ang="0">
                  <a:pos x="T0" y="T1"/>
                </a:cxn>
                <a:cxn ang="0">
                  <a:pos x="T2" y="T3"/>
                </a:cxn>
                <a:cxn ang="0">
                  <a:pos x="T4" y="T5"/>
                </a:cxn>
                <a:cxn ang="0">
                  <a:pos x="T6" y="T7"/>
                </a:cxn>
              </a:cxnLst>
              <a:rect l="0" t="0" r="r" b="b"/>
              <a:pathLst>
                <a:path w="4366" h="2486">
                  <a:moveTo>
                    <a:pt x="4366" y="0"/>
                  </a:moveTo>
                  <a:lnTo>
                    <a:pt x="4366" y="2486"/>
                  </a:lnTo>
                  <a:lnTo>
                    <a:pt x="0" y="2486"/>
                  </a:lnTo>
                  <a:lnTo>
                    <a:pt x="4366" y="0"/>
                  </a:lnTo>
                  <a:close/>
                </a:path>
              </a:pathLst>
            </a:custGeom>
            <a:solidFill>
              <a:srgbClr val="5F697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23">
              <a:extLst>
                <a:ext uri="{FF2B5EF4-FFF2-40B4-BE49-F238E27FC236}">
                  <a16:creationId xmlns="" xmlns:a16="http://schemas.microsoft.com/office/drawing/2014/main" id="{658C7A60-17F2-43C0-9137-39C6CB9CD578}"/>
                </a:ext>
              </a:extLst>
            </p:cNvPr>
            <p:cNvSpPr>
              <a:spLocks/>
            </p:cNvSpPr>
            <p:nvPr userDrawn="1"/>
          </p:nvSpPr>
          <p:spPr bwMode="auto">
            <a:xfrm>
              <a:off x="1973263" y="1770063"/>
              <a:ext cx="1287463" cy="1465263"/>
            </a:xfrm>
            <a:custGeom>
              <a:avLst/>
              <a:gdLst>
                <a:gd name="T0" fmla="*/ 1525 w 1623"/>
                <a:gd name="T1" fmla="*/ 358 h 1846"/>
                <a:gd name="T2" fmla="*/ 1456 w 1623"/>
                <a:gd name="T3" fmla="*/ 360 h 1846"/>
                <a:gd name="T4" fmla="*/ 1357 w 1623"/>
                <a:gd name="T5" fmla="*/ 353 h 1846"/>
                <a:gd name="T6" fmla="*/ 1266 w 1623"/>
                <a:gd name="T7" fmla="*/ 335 h 1846"/>
                <a:gd name="T8" fmla="*/ 1183 w 1623"/>
                <a:gd name="T9" fmla="*/ 307 h 1846"/>
                <a:gd name="T10" fmla="*/ 1110 w 1623"/>
                <a:gd name="T11" fmla="*/ 272 h 1846"/>
                <a:gd name="T12" fmla="*/ 1045 w 1623"/>
                <a:gd name="T13" fmla="*/ 235 h 1846"/>
                <a:gd name="T14" fmla="*/ 960 w 1623"/>
                <a:gd name="T15" fmla="*/ 170 h 1846"/>
                <a:gd name="T16" fmla="*/ 894 w 1623"/>
                <a:gd name="T17" fmla="*/ 107 h 1846"/>
                <a:gd name="T18" fmla="*/ 812 w 1623"/>
                <a:gd name="T19" fmla="*/ 0 h 1846"/>
                <a:gd name="T20" fmla="*/ 740 w 1623"/>
                <a:gd name="T21" fmla="*/ 93 h 1846"/>
                <a:gd name="T22" fmla="*/ 690 w 1623"/>
                <a:gd name="T23" fmla="*/ 146 h 1846"/>
                <a:gd name="T24" fmla="*/ 596 w 1623"/>
                <a:gd name="T25" fmla="*/ 222 h 1846"/>
                <a:gd name="T26" fmla="*/ 535 w 1623"/>
                <a:gd name="T27" fmla="*/ 260 h 1846"/>
                <a:gd name="T28" fmla="*/ 465 w 1623"/>
                <a:gd name="T29" fmla="*/ 296 h 1846"/>
                <a:gd name="T30" fmla="*/ 386 w 1623"/>
                <a:gd name="T31" fmla="*/ 327 h 1846"/>
                <a:gd name="T32" fmla="*/ 297 w 1623"/>
                <a:gd name="T33" fmla="*/ 348 h 1846"/>
                <a:gd name="T34" fmla="*/ 201 w 1623"/>
                <a:gd name="T35" fmla="*/ 360 h 1846"/>
                <a:gd name="T36" fmla="*/ 132 w 1623"/>
                <a:gd name="T37" fmla="*/ 360 h 1846"/>
                <a:gd name="T38" fmla="*/ 3 w 1623"/>
                <a:gd name="T39" fmla="*/ 347 h 1846"/>
                <a:gd name="T40" fmla="*/ 0 w 1623"/>
                <a:gd name="T41" fmla="*/ 502 h 1846"/>
                <a:gd name="T42" fmla="*/ 8 w 1623"/>
                <a:gd name="T43" fmla="*/ 603 h 1846"/>
                <a:gd name="T44" fmla="*/ 26 w 1623"/>
                <a:gd name="T45" fmla="*/ 702 h 1846"/>
                <a:gd name="T46" fmla="*/ 50 w 1623"/>
                <a:gd name="T47" fmla="*/ 800 h 1846"/>
                <a:gd name="T48" fmla="*/ 92 w 1623"/>
                <a:gd name="T49" fmla="*/ 925 h 1846"/>
                <a:gd name="T50" fmla="*/ 172 w 1623"/>
                <a:gd name="T51" fmla="*/ 1103 h 1846"/>
                <a:gd name="T52" fmla="*/ 263 w 1623"/>
                <a:gd name="T53" fmla="*/ 1263 h 1846"/>
                <a:gd name="T54" fmla="*/ 355 w 1623"/>
                <a:gd name="T55" fmla="*/ 1404 h 1846"/>
                <a:gd name="T56" fmla="*/ 417 w 1623"/>
                <a:gd name="T57" fmla="*/ 1487 h 1846"/>
                <a:gd name="T58" fmla="*/ 515 w 1623"/>
                <a:gd name="T59" fmla="*/ 1605 h 1846"/>
                <a:gd name="T60" fmla="*/ 614 w 1623"/>
                <a:gd name="T61" fmla="*/ 1711 h 1846"/>
                <a:gd name="T62" fmla="*/ 660 w 1623"/>
                <a:gd name="T63" fmla="*/ 1755 h 1846"/>
                <a:gd name="T64" fmla="*/ 715 w 1623"/>
                <a:gd name="T65" fmla="*/ 1802 h 1846"/>
                <a:gd name="T66" fmla="*/ 755 w 1623"/>
                <a:gd name="T67" fmla="*/ 1828 h 1846"/>
                <a:gd name="T68" fmla="*/ 790 w 1623"/>
                <a:gd name="T69" fmla="*/ 1843 h 1846"/>
                <a:gd name="T70" fmla="*/ 812 w 1623"/>
                <a:gd name="T71" fmla="*/ 1846 h 1846"/>
                <a:gd name="T72" fmla="*/ 847 w 1623"/>
                <a:gd name="T73" fmla="*/ 1839 h 1846"/>
                <a:gd name="T74" fmla="*/ 879 w 1623"/>
                <a:gd name="T75" fmla="*/ 1821 h 1846"/>
                <a:gd name="T76" fmla="*/ 924 w 1623"/>
                <a:gd name="T77" fmla="*/ 1789 h 1846"/>
                <a:gd name="T78" fmla="*/ 985 w 1623"/>
                <a:gd name="T79" fmla="*/ 1734 h 1846"/>
                <a:gd name="T80" fmla="*/ 1042 w 1623"/>
                <a:gd name="T81" fmla="*/ 1678 h 1846"/>
                <a:gd name="T82" fmla="*/ 1141 w 1623"/>
                <a:gd name="T83" fmla="*/ 1567 h 1846"/>
                <a:gd name="T84" fmla="*/ 1236 w 1623"/>
                <a:gd name="T85" fmla="*/ 1445 h 1846"/>
                <a:gd name="T86" fmla="*/ 1298 w 1623"/>
                <a:gd name="T87" fmla="*/ 1360 h 1846"/>
                <a:gd name="T88" fmla="*/ 1391 w 1623"/>
                <a:gd name="T89" fmla="*/ 1213 h 1846"/>
                <a:gd name="T90" fmla="*/ 1479 w 1623"/>
                <a:gd name="T91" fmla="*/ 1046 h 1846"/>
                <a:gd name="T92" fmla="*/ 1553 w 1623"/>
                <a:gd name="T93" fmla="*/ 863 h 1846"/>
                <a:gd name="T94" fmla="*/ 1581 w 1623"/>
                <a:gd name="T95" fmla="*/ 767 h 1846"/>
                <a:gd name="T96" fmla="*/ 1603 w 1623"/>
                <a:gd name="T97" fmla="*/ 668 h 1846"/>
                <a:gd name="T98" fmla="*/ 1617 w 1623"/>
                <a:gd name="T99" fmla="*/ 569 h 1846"/>
                <a:gd name="T100" fmla="*/ 1623 w 1623"/>
                <a:gd name="T101" fmla="*/ 468 h 1846"/>
                <a:gd name="T102" fmla="*/ 1620 w 1623"/>
                <a:gd name="T103" fmla="*/ 347 h 18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623" h="1846">
                  <a:moveTo>
                    <a:pt x="1620" y="347"/>
                  </a:moveTo>
                  <a:lnTo>
                    <a:pt x="1620" y="347"/>
                  </a:lnTo>
                  <a:lnTo>
                    <a:pt x="1525" y="358"/>
                  </a:lnTo>
                  <a:lnTo>
                    <a:pt x="1490" y="360"/>
                  </a:lnTo>
                  <a:lnTo>
                    <a:pt x="1456" y="360"/>
                  </a:lnTo>
                  <a:lnTo>
                    <a:pt x="1456" y="360"/>
                  </a:lnTo>
                  <a:lnTo>
                    <a:pt x="1423" y="360"/>
                  </a:lnTo>
                  <a:lnTo>
                    <a:pt x="1389" y="358"/>
                  </a:lnTo>
                  <a:lnTo>
                    <a:pt x="1357" y="353"/>
                  </a:lnTo>
                  <a:lnTo>
                    <a:pt x="1326" y="348"/>
                  </a:lnTo>
                  <a:lnTo>
                    <a:pt x="1295" y="343"/>
                  </a:lnTo>
                  <a:lnTo>
                    <a:pt x="1266" y="335"/>
                  </a:lnTo>
                  <a:lnTo>
                    <a:pt x="1237" y="327"/>
                  </a:lnTo>
                  <a:lnTo>
                    <a:pt x="1210" y="317"/>
                  </a:lnTo>
                  <a:lnTo>
                    <a:pt x="1183" y="307"/>
                  </a:lnTo>
                  <a:lnTo>
                    <a:pt x="1158" y="296"/>
                  </a:lnTo>
                  <a:lnTo>
                    <a:pt x="1134" y="284"/>
                  </a:lnTo>
                  <a:lnTo>
                    <a:pt x="1110" y="272"/>
                  </a:lnTo>
                  <a:lnTo>
                    <a:pt x="1088" y="260"/>
                  </a:lnTo>
                  <a:lnTo>
                    <a:pt x="1066" y="247"/>
                  </a:lnTo>
                  <a:lnTo>
                    <a:pt x="1045" y="235"/>
                  </a:lnTo>
                  <a:lnTo>
                    <a:pt x="1027" y="222"/>
                  </a:lnTo>
                  <a:lnTo>
                    <a:pt x="991" y="195"/>
                  </a:lnTo>
                  <a:lnTo>
                    <a:pt x="960" y="170"/>
                  </a:lnTo>
                  <a:lnTo>
                    <a:pt x="933" y="146"/>
                  </a:lnTo>
                  <a:lnTo>
                    <a:pt x="912" y="125"/>
                  </a:lnTo>
                  <a:lnTo>
                    <a:pt x="894" y="107"/>
                  </a:lnTo>
                  <a:lnTo>
                    <a:pt x="882" y="93"/>
                  </a:lnTo>
                  <a:lnTo>
                    <a:pt x="871" y="80"/>
                  </a:lnTo>
                  <a:lnTo>
                    <a:pt x="812" y="0"/>
                  </a:lnTo>
                  <a:lnTo>
                    <a:pt x="752" y="80"/>
                  </a:lnTo>
                  <a:lnTo>
                    <a:pt x="752" y="80"/>
                  </a:lnTo>
                  <a:lnTo>
                    <a:pt x="740" y="93"/>
                  </a:lnTo>
                  <a:lnTo>
                    <a:pt x="729" y="107"/>
                  </a:lnTo>
                  <a:lnTo>
                    <a:pt x="711" y="125"/>
                  </a:lnTo>
                  <a:lnTo>
                    <a:pt x="690" y="146"/>
                  </a:lnTo>
                  <a:lnTo>
                    <a:pt x="663" y="170"/>
                  </a:lnTo>
                  <a:lnTo>
                    <a:pt x="632" y="195"/>
                  </a:lnTo>
                  <a:lnTo>
                    <a:pt x="596" y="222"/>
                  </a:lnTo>
                  <a:lnTo>
                    <a:pt x="578" y="235"/>
                  </a:lnTo>
                  <a:lnTo>
                    <a:pt x="557" y="247"/>
                  </a:lnTo>
                  <a:lnTo>
                    <a:pt x="535" y="260"/>
                  </a:lnTo>
                  <a:lnTo>
                    <a:pt x="514" y="272"/>
                  </a:lnTo>
                  <a:lnTo>
                    <a:pt x="489" y="284"/>
                  </a:lnTo>
                  <a:lnTo>
                    <a:pt x="465" y="296"/>
                  </a:lnTo>
                  <a:lnTo>
                    <a:pt x="440" y="307"/>
                  </a:lnTo>
                  <a:lnTo>
                    <a:pt x="413" y="317"/>
                  </a:lnTo>
                  <a:lnTo>
                    <a:pt x="386" y="327"/>
                  </a:lnTo>
                  <a:lnTo>
                    <a:pt x="357" y="335"/>
                  </a:lnTo>
                  <a:lnTo>
                    <a:pt x="328" y="343"/>
                  </a:lnTo>
                  <a:lnTo>
                    <a:pt x="297" y="348"/>
                  </a:lnTo>
                  <a:lnTo>
                    <a:pt x="266" y="353"/>
                  </a:lnTo>
                  <a:lnTo>
                    <a:pt x="234" y="358"/>
                  </a:lnTo>
                  <a:lnTo>
                    <a:pt x="201" y="360"/>
                  </a:lnTo>
                  <a:lnTo>
                    <a:pt x="166" y="360"/>
                  </a:lnTo>
                  <a:lnTo>
                    <a:pt x="166" y="360"/>
                  </a:lnTo>
                  <a:lnTo>
                    <a:pt x="132" y="360"/>
                  </a:lnTo>
                  <a:lnTo>
                    <a:pt x="97" y="358"/>
                  </a:lnTo>
                  <a:lnTo>
                    <a:pt x="3" y="347"/>
                  </a:lnTo>
                  <a:lnTo>
                    <a:pt x="3" y="347"/>
                  </a:lnTo>
                  <a:lnTo>
                    <a:pt x="0" y="468"/>
                  </a:lnTo>
                  <a:lnTo>
                    <a:pt x="0" y="468"/>
                  </a:lnTo>
                  <a:lnTo>
                    <a:pt x="0" y="502"/>
                  </a:lnTo>
                  <a:lnTo>
                    <a:pt x="3" y="535"/>
                  </a:lnTo>
                  <a:lnTo>
                    <a:pt x="5" y="569"/>
                  </a:lnTo>
                  <a:lnTo>
                    <a:pt x="8" y="603"/>
                  </a:lnTo>
                  <a:lnTo>
                    <a:pt x="13" y="636"/>
                  </a:lnTo>
                  <a:lnTo>
                    <a:pt x="19" y="668"/>
                  </a:lnTo>
                  <a:lnTo>
                    <a:pt x="26" y="702"/>
                  </a:lnTo>
                  <a:lnTo>
                    <a:pt x="33" y="735"/>
                  </a:lnTo>
                  <a:lnTo>
                    <a:pt x="41" y="767"/>
                  </a:lnTo>
                  <a:lnTo>
                    <a:pt x="50" y="800"/>
                  </a:lnTo>
                  <a:lnTo>
                    <a:pt x="59" y="831"/>
                  </a:lnTo>
                  <a:lnTo>
                    <a:pt x="69" y="863"/>
                  </a:lnTo>
                  <a:lnTo>
                    <a:pt x="92" y="925"/>
                  </a:lnTo>
                  <a:lnTo>
                    <a:pt x="117" y="986"/>
                  </a:lnTo>
                  <a:lnTo>
                    <a:pt x="143" y="1046"/>
                  </a:lnTo>
                  <a:lnTo>
                    <a:pt x="172" y="1103"/>
                  </a:lnTo>
                  <a:lnTo>
                    <a:pt x="201" y="1159"/>
                  </a:lnTo>
                  <a:lnTo>
                    <a:pt x="232" y="1213"/>
                  </a:lnTo>
                  <a:lnTo>
                    <a:pt x="263" y="1263"/>
                  </a:lnTo>
                  <a:lnTo>
                    <a:pt x="294" y="1313"/>
                  </a:lnTo>
                  <a:lnTo>
                    <a:pt x="325" y="1360"/>
                  </a:lnTo>
                  <a:lnTo>
                    <a:pt x="355" y="1404"/>
                  </a:lnTo>
                  <a:lnTo>
                    <a:pt x="355" y="1404"/>
                  </a:lnTo>
                  <a:lnTo>
                    <a:pt x="386" y="1445"/>
                  </a:lnTo>
                  <a:lnTo>
                    <a:pt x="417" y="1487"/>
                  </a:lnTo>
                  <a:lnTo>
                    <a:pt x="449" y="1527"/>
                  </a:lnTo>
                  <a:lnTo>
                    <a:pt x="481" y="1567"/>
                  </a:lnTo>
                  <a:lnTo>
                    <a:pt x="515" y="1605"/>
                  </a:lnTo>
                  <a:lnTo>
                    <a:pt x="548" y="1642"/>
                  </a:lnTo>
                  <a:lnTo>
                    <a:pt x="580" y="1678"/>
                  </a:lnTo>
                  <a:lnTo>
                    <a:pt x="614" y="1711"/>
                  </a:lnTo>
                  <a:lnTo>
                    <a:pt x="614" y="1711"/>
                  </a:lnTo>
                  <a:lnTo>
                    <a:pt x="638" y="1734"/>
                  </a:lnTo>
                  <a:lnTo>
                    <a:pt x="660" y="1755"/>
                  </a:lnTo>
                  <a:lnTo>
                    <a:pt x="680" y="1773"/>
                  </a:lnTo>
                  <a:lnTo>
                    <a:pt x="699" y="1789"/>
                  </a:lnTo>
                  <a:lnTo>
                    <a:pt x="715" y="1802"/>
                  </a:lnTo>
                  <a:lnTo>
                    <a:pt x="730" y="1812"/>
                  </a:lnTo>
                  <a:lnTo>
                    <a:pt x="742" y="1821"/>
                  </a:lnTo>
                  <a:lnTo>
                    <a:pt x="755" y="1828"/>
                  </a:lnTo>
                  <a:lnTo>
                    <a:pt x="765" y="1834"/>
                  </a:lnTo>
                  <a:lnTo>
                    <a:pt x="775" y="1839"/>
                  </a:lnTo>
                  <a:lnTo>
                    <a:pt x="790" y="1843"/>
                  </a:lnTo>
                  <a:lnTo>
                    <a:pt x="802" y="1846"/>
                  </a:lnTo>
                  <a:lnTo>
                    <a:pt x="812" y="1846"/>
                  </a:lnTo>
                  <a:lnTo>
                    <a:pt x="812" y="1846"/>
                  </a:lnTo>
                  <a:lnTo>
                    <a:pt x="821" y="1846"/>
                  </a:lnTo>
                  <a:lnTo>
                    <a:pt x="832" y="1843"/>
                  </a:lnTo>
                  <a:lnTo>
                    <a:pt x="847" y="1839"/>
                  </a:lnTo>
                  <a:lnTo>
                    <a:pt x="856" y="1834"/>
                  </a:lnTo>
                  <a:lnTo>
                    <a:pt x="868" y="1828"/>
                  </a:lnTo>
                  <a:lnTo>
                    <a:pt x="879" y="1821"/>
                  </a:lnTo>
                  <a:lnTo>
                    <a:pt x="892" y="1812"/>
                  </a:lnTo>
                  <a:lnTo>
                    <a:pt x="907" y="1802"/>
                  </a:lnTo>
                  <a:lnTo>
                    <a:pt x="924" y="1789"/>
                  </a:lnTo>
                  <a:lnTo>
                    <a:pt x="943" y="1773"/>
                  </a:lnTo>
                  <a:lnTo>
                    <a:pt x="962" y="1755"/>
                  </a:lnTo>
                  <a:lnTo>
                    <a:pt x="985" y="1734"/>
                  </a:lnTo>
                  <a:lnTo>
                    <a:pt x="1009" y="1711"/>
                  </a:lnTo>
                  <a:lnTo>
                    <a:pt x="1009" y="1711"/>
                  </a:lnTo>
                  <a:lnTo>
                    <a:pt x="1042" y="1678"/>
                  </a:lnTo>
                  <a:lnTo>
                    <a:pt x="1075" y="1642"/>
                  </a:lnTo>
                  <a:lnTo>
                    <a:pt x="1107" y="1605"/>
                  </a:lnTo>
                  <a:lnTo>
                    <a:pt x="1141" y="1567"/>
                  </a:lnTo>
                  <a:lnTo>
                    <a:pt x="1173" y="1527"/>
                  </a:lnTo>
                  <a:lnTo>
                    <a:pt x="1205" y="1487"/>
                  </a:lnTo>
                  <a:lnTo>
                    <a:pt x="1236" y="1445"/>
                  </a:lnTo>
                  <a:lnTo>
                    <a:pt x="1267" y="1404"/>
                  </a:lnTo>
                  <a:lnTo>
                    <a:pt x="1267" y="1404"/>
                  </a:lnTo>
                  <a:lnTo>
                    <a:pt x="1298" y="1360"/>
                  </a:lnTo>
                  <a:lnTo>
                    <a:pt x="1329" y="1313"/>
                  </a:lnTo>
                  <a:lnTo>
                    <a:pt x="1360" y="1263"/>
                  </a:lnTo>
                  <a:lnTo>
                    <a:pt x="1391" y="1213"/>
                  </a:lnTo>
                  <a:lnTo>
                    <a:pt x="1421" y="1159"/>
                  </a:lnTo>
                  <a:lnTo>
                    <a:pt x="1450" y="1103"/>
                  </a:lnTo>
                  <a:lnTo>
                    <a:pt x="1479" y="1046"/>
                  </a:lnTo>
                  <a:lnTo>
                    <a:pt x="1505" y="986"/>
                  </a:lnTo>
                  <a:lnTo>
                    <a:pt x="1531" y="925"/>
                  </a:lnTo>
                  <a:lnTo>
                    <a:pt x="1553" y="863"/>
                  </a:lnTo>
                  <a:lnTo>
                    <a:pt x="1563" y="831"/>
                  </a:lnTo>
                  <a:lnTo>
                    <a:pt x="1572" y="800"/>
                  </a:lnTo>
                  <a:lnTo>
                    <a:pt x="1581" y="767"/>
                  </a:lnTo>
                  <a:lnTo>
                    <a:pt x="1589" y="735"/>
                  </a:lnTo>
                  <a:lnTo>
                    <a:pt x="1597" y="702"/>
                  </a:lnTo>
                  <a:lnTo>
                    <a:pt x="1603" y="668"/>
                  </a:lnTo>
                  <a:lnTo>
                    <a:pt x="1609" y="636"/>
                  </a:lnTo>
                  <a:lnTo>
                    <a:pt x="1614" y="603"/>
                  </a:lnTo>
                  <a:lnTo>
                    <a:pt x="1617" y="569"/>
                  </a:lnTo>
                  <a:lnTo>
                    <a:pt x="1620" y="535"/>
                  </a:lnTo>
                  <a:lnTo>
                    <a:pt x="1622" y="502"/>
                  </a:lnTo>
                  <a:lnTo>
                    <a:pt x="1623" y="468"/>
                  </a:lnTo>
                  <a:lnTo>
                    <a:pt x="1623" y="468"/>
                  </a:lnTo>
                  <a:lnTo>
                    <a:pt x="1620" y="347"/>
                  </a:lnTo>
                  <a:lnTo>
                    <a:pt x="1620" y="347"/>
                  </a:lnTo>
                  <a:close/>
                </a:path>
              </a:pathLst>
            </a:custGeom>
            <a:solidFill>
              <a:srgbClr val="FECE5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24">
              <a:extLst>
                <a:ext uri="{FF2B5EF4-FFF2-40B4-BE49-F238E27FC236}">
                  <a16:creationId xmlns="" xmlns:a16="http://schemas.microsoft.com/office/drawing/2014/main" id="{FAF6AD5A-1095-4B28-9824-DC31EAB9F668}"/>
                </a:ext>
              </a:extLst>
            </p:cNvPr>
            <p:cNvSpPr>
              <a:spLocks/>
            </p:cNvSpPr>
            <p:nvPr userDrawn="1"/>
          </p:nvSpPr>
          <p:spPr bwMode="auto">
            <a:xfrm>
              <a:off x="2032001" y="1870075"/>
              <a:ext cx="1168400" cy="1306513"/>
            </a:xfrm>
            <a:custGeom>
              <a:avLst/>
              <a:gdLst>
                <a:gd name="T0" fmla="*/ 1428 w 1473"/>
                <a:gd name="T1" fmla="*/ 309 h 1646"/>
                <a:gd name="T2" fmla="*/ 1305 w 1473"/>
                <a:gd name="T3" fmla="*/ 306 h 1646"/>
                <a:gd name="T4" fmla="*/ 1193 w 1473"/>
                <a:gd name="T5" fmla="*/ 288 h 1646"/>
                <a:gd name="T6" fmla="*/ 1093 w 1473"/>
                <a:gd name="T7" fmla="*/ 257 h 1646"/>
                <a:gd name="T8" fmla="*/ 1005 w 1473"/>
                <a:gd name="T9" fmla="*/ 217 h 1646"/>
                <a:gd name="T10" fmla="*/ 928 w 1473"/>
                <a:gd name="T11" fmla="*/ 172 h 1646"/>
                <a:gd name="T12" fmla="*/ 863 w 1473"/>
                <a:gd name="T13" fmla="*/ 124 h 1646"/>
                <a:gd name="T14" fmla="*/ 785 w 1473"/>
                <a:gd name="T15" fmla="*/ 54 h 1646"/>
                <a:gd name="T16" fmla="*/ 737 w 1473"/>
                <a:gd name="T17" fmla="*/ 0 h 1646"/>
                <a:gd name="T18" fmla="*/ 709 w 1473"/>
                <a:gd name="T19" fmla="*/ 32 h 1646"/>
                <a:gd name="T20" fmla="*/ 627 w 1473"/>
                <a:gd name="T21" fmla="*/ 110 h 1646"/>
                <a:gd name="T22" fmla="*/ 567 w 1473"/>
                <a:gd name="T23" fmla="*/ 156 h 1646"/>
                <a:gd name="T24" fmla="*/ 495 w 1473"/>
                <a:gd name="T25" fmla="*/ 202 h 1646"/>
                <a:gd name="T26" fmla="*/ 411 w 1473"/>
                <a:gd name="T27" fmla="*/ 244 h 1646"/>
                <a:gd name="T28" fmla="*/ 314 w 1473"/>
                <a:gd name="T29" fmla="*/ 279 h 1646"/>
                <a:gd name="T30" fmla="*/ 206 w 1473"/>
                <a:gd name="T31" fmla="*/ 302 h 1646"/>
                <a:gd name="T32" fmla="*/ 86 w 1473"/>
                <a:gd name="T33" fmla="*/ 310 h 1646"/>
                <a:gd name="T34" fmla="*/ 0 w 1473"/>
                <a:gd name="T35" fmla="*/ 305 h 1646"/>
                <a:gd name="T36" fmla="*/ 0 w 1473"/>
                <a:gd name="T37" fmla="*/ 373 h 1646"/>
                <a:gd name="T38" fmla="*/ 7 w 1473"/>
                <a:gd name="T39" fmla="*/ 463 h 1646"/>
                <a:gd name="T40" fmla="*/ 22 w 1473"/>
                <a:gd name="T41" fmla="*/ 553 h 1646"/>
                <a:gd name="T42" fmla="*/ 44 w 1473"/>
                <a:gd name="T43" fmla="*/ 642 h 1646"/>
                <a:gd name="T44" fmla="*/ 105 w 1473"/>
                <a:gd name="T45" fmla="*/ 817 h 1646"/>
                <a:gd name="T46" fmla="*/ 184 w 1473"/>
                <a:gd name="T47" fmla="*/ 984 h 1646"/>
                <a:gd name="T48" fmla="*/ 276 w 1473"/>
                <a:gd name="T49" fmla="*/ 1139 h 1646"/>
                <a:gd name="T50" fmla="*/ 374 w 1473"/>
                <a:gd name="T51" fmla="*/ 1280 h 1646"/>
                <a:gd name="T52" fmla="*/ 472 w 1473"/>
                <a:gd name="T53" fmla="*/ 1403 h 1646"/>
                <a:gd name="T54" fmla="*/ 563 w 1473"/>
                <a:gd name="T55" fmla="*/ 1504 h 1646"/>
                <a:gd name="T56" fmla="*/ 642 w 1473"/>
                <a:gd name="T57" fmla="*/ 1580 h 1646"/>
                <a:gd name="T58" fmla="*/ 702 w 1473"/>
                <a:gd name="T59" fmla="*/ 1629 h 1646"/>
                <a:gd name="T60" fmla="*/ 732 w 1473"/>
                <a:gd name="T61" fmla="*/ 1646 h 1646"/>
                <a:gd name="T62" fmla="*/ 740 w 1473"/>
                <a:gd name="T63" fmla="*/ 1646 h 1646"/>
                <a:gd name="T64" fmla="*/ 771 w 1473"/>
                <a:gd name="T65" fmla="*/ 1629 h 1646"/>
                <a:gd name="T66" fmla="*/ 831 w 1473"/>
                <a:gd name="T67" fmla="*/ 1580 h 1646"/>
                <a:gd name="T68" fmla="*/ 909 w 1473"/>
                <a:gd name="T69" fmla="*/ 1504 h 1646"/>
                <a:gd name="T70" fmla="*/ 1000 w 1473"/>
                <a:gd name="T71" fmla="*/ 1403 h 1646"/>
                <a:gd name="T72" fmla="*/ 1098 w 1473"/>
                <a:gd name="T73" fmla="*/ 1280 h 1646"/>
                <a:gd name="T74" fmla="*/ 1196 w 1473"/>
                <a:gd name="T75" fmla="*/ 1139 h 1646"/>
                <a:gd name="T76" fmla="*/ 1288 w 1473"/>
                <a:gd name="T77" fmla="*/ 984 h 1646"/>
                <a:gd name="T78" fmla="*/ 1367 w 1473"/>
                <a:gd name="T79" fmla="*/ 817 h 1646"/>
                <a:gd name="T80" fmla="*/ 1428 w 1473"/>
                <a:gd name="T81" fmla="*/ 642 h 1646"/>
                <a:gd name="T82" fmla="*/ 1450 w 1473"/>
                <a:gd name="T83" fmla="*/ 553 h 1646"/>
                <a:gd name="T84" fmla="*/ 1465 w 1473"/>
                <a:gd name="T85" fmla="*/ 463 h 1646"/>
                <a:gd name="T86" fmla="*/ 1472 w 1473"/>
                <a:gd name="T87" fmla="*/ 373 h 1646"/>
                <a:gd name="T88" fmla="*/ 1472 w 1473"/>
                <a:gd name="T89" fmla="*/ 305 h 1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473" h="1646">
                  <a:moveTo>
                    <a:pt x="1472" y="305"/>
                  </a:moveTo>
                  <a:lnTo>
                    <a:pt x="1472" y="305"/>
                  </a:lnTo>
                  <a:lnTo>
                    <a:pt x="1428" y="309"/>
                  </a:lnTo>
                  <a:lnTo>
                    <a:pt x="1387" y="310"/>
                  </a:lnTo>
                  <a:lnTo>
                    <a:pt x="1345" y="310"/>
                  </a:lnTo>
                  <a:lnTo>
                    <a:pt x="1305" y="306"/>
                  </a:lnTo>
                  <a:lnTo>
                    <a:pt x="1267" y="302"/>
                  </a:lnTo>
                  <a:lnTo>
                    <a:pt x="1229" y="296"/>
                  </a:lnTo>
                  <a:lnTo>
                    <a:pt x="1193" y="288"/>
                  </a:lnTo>
                  <a:lnTo>
                    <a:pt x="1159" y="279"/>
                  </a:lnTo>
                  <a:lnTo>
                    <a:pt x="1125" y="268"/>
                  </a:lnTo>
                  <a:lnTo>
                    <a:pt x="1093" y="257"/>
                  </a:lnTo>
                  <a:lnTo>
                    <a:pt x="1062" y="244"/>
                  </a:lnTo>
                  <a:lnTo>
                    <a:pt x="1032" y="230"/>
                  </a:lnTo>
                  <a:lnTo>
                    <a:pt x="1005" y="217"/>
                  </a:lnTo>
                  <a:lnTo>
                    <a:pt x="977" y="202"/>
                  </a:lnTo>
                  <a:lnTo>
                    <a:pt x="952" y="187"/>
                  </a:lnTo>
                  <a:lnTo>
                    <a:pt x="928" y="172"/>
                  </a:lnTo>
                  <a:lnTo>
                    <a:pt x="905" y="156"/>
                  </a:lnTo>
                  <a:lnTo>
                    <a:pt x="884" y="141"/>
                  </a:lnTo>
                  <a:lnTo>
                    <a:pt x="863" y="124"/>
                  </a:lnTo>
                  <a:lnTo>
                    <a:pt x="845" y="110"/>
                  </a:lnTo>
                  <a:lnTo>
                    <a:pt x="812" y="81"/>
                  </a:lnTo>
                  <a:lnTo>
                    <a:pt x="785" y="54"/>
                  </a:lnTo>
                  <a:lnTo>
                    <a:pt x="764" y="32"/>
                  </a:lnTo>
                  <a:lnTo>
                    <a:pt x="748" y="15"/>
                  </a:lnTo>
                  <a:lnTo>
                    <a:pt x="737" y="0"/>
                  </a:lnTo>
                  <a:lnTo>
                    <a:pt x="737" y="0"/>
                  </a:lnTo>
                  <a:lnTo>
                    <a:pt x="724" y="15"/>
                  </a:lnTo>
                  <a:lnTo>
                    <a:pt x="709" y="32"/>
                  </a:lnTo>
                  <a:lnTo>
                    <a:pt x="687" y="54"/>
                  </a:lnTo>
                  <a:lnTo>
                    <a:pt x="661" y="81"/>
                  </a:lnTo>
                  <a:lnTo>
                    <a:pt x="627" y="110"/>
                  </a:lnTo>
                  <a:lnTo>
                    <a:pt x="609" y="124"/>
                  </a:lnTo>
                  <a:lnTo>
                    <a:pt x="589" y="141"/>
                  </a:lnTo>
                  <a:lnTo>
                    <a:pt x="567" y="156"/>
                  </a:lnTo>
                  <a:lnTo>
                    <a:pt x="544" y="172"/>
                  </a:lnTo>
                  <a:lnTo>
                    <a:pt x="520" y="187"/>
                  </a:lnTo>
                  <a:lnTo>
                    <a:pt x="495" y="202"/>
                  </a:lnTo>
                  <a:lnTo>
                    <a:pt x="468" y="217"/>
                  </a:lnTo>
                  <a:lnTo>
                    <a:pt x="440" y="230"/>
                  </a:lnTo>
                  <a:lnTo>
                    <a:pt x="411" y="244"/>
                  </a:lnTo>
                  <a:lnTo>
                    <a:pt x="380" y="257"/>
                  </a:lnTo>
                  <a:lnTo>
                    <a:pt x="348" y="268"/>
                  </a:lnTo>
                  <a:lnTo>
                    <a:pt x="314" y="279"/>
                  </a:lnTo>
                  <a:lnTo>
                    <a:pt x="279" y="288"/>
                  </a:lnTo>
                  <a:lnTo>
                    <a:pt x="243" y="296"/>
                  </a:lnTo>
                  <a:lnTo>
                    <a:pt x="206" y="302"/>
                  </a:lnTo>
                  <a:lnTo>
                    <a:pt x="167" y="306"/>
                  </a:lnTo>
                  <a:lnTo>
                    <a:pt x="127" y="310"/>
                  </a:lnTo>
                  <a:lnTo>
                    <a:pt x="86" y="310"/>
                  </a:lnTo>
                  <a:lnTo>
                    <a:pt x="44" y="309"/>
                  </a:lnTo>
                  <a:lnTo>
                    <a:pt x="0" y="305"/>
                  </a:lnTo>
                  <a:lnTo>
                    <a:pt x="0" y="305"/>
                  </a:lnTo>
                  <a:lnTo>
                    <a:pt x="0" y="343"/>
                  </a:lnTo>
                  <a:lnTo>
                    <a:pt x="0" y="343"/>
                  </a:lnTo>
                  <a:lnTo>
                    <a:pt x="0" y="373"/>
                  </a:lnTo>
                  <a:lnTo>
                    <a:pt x="2" y="403"/>
                  </a:lnTo>
                  <a:lnTo>
                    <a:pt x="5" y="433"/>
                  </a:lnTo>
                  <a:lnTo>
                    <a:pt x="7" y="463"/>
                  </a:lnTo>
                  <a:lnTo>
                    <a:pt x="12" y="493"/>
                  </a:lnTo>
                  <a:lnTo>
                    <a:pt x="16" y="523"/>
                  </a:lnTo>
                  <a:lnTo>
                    <a:pt x="22" y="553"/>
                  </a:lnTo>
                  <a:lnTo>
                    <a:pt x="29" y="582"/>
                  </a:lnTo>
                  <a:lnTo>
                    <a:pt x="36" y="612"/>
                  </a:lnTo>
                  <a:lnTo>
                    <a:pt x="44" y="642"/>
                  </a:lnTo>
                  <a:lnTo>
                    <a:pt x="62" y="701"/>
                  </a:lnTo>
                  <a:lnTo>
                    <a:pt x="82" y="760"/>
                  </a:lnTo>
                  <a:lnTo>
                    <a:pt x="105" y="817"/>
                  </a:lnTo>
                  <a:lnTo>
                    <a:pt x="130" y="874"/>
                  </a:lnTo>
                  <a:lnTo>
                    <a:pt x="157" y="929"/>
                  </a:lnTo>
                  <a:lnTo>
                    <a:pt x="184" y="984"/>
                  </a:lnTo>
                  <a:lnTo>
                    <a:pt x="214" y="1037"/>
                  </a:lnTo>
                  <a:lnTo>
                    <a:pt x="245" y="1089"/>
                  </a:lnTo>
                  <a:lnTo>
                    <a:pt x="276" y="1139"/>
                  </a:lnTo>
                  <a:lnTo>
                    <a:pt x="308" y="1188"/>
                  </a:lnTo>
                  <a:lnTo>
                    <a:pt x="341" y="1235"/>
                  </a:lnTo>
                  <a:lnTo>
                    <a:pt x="374" y="1280"/>
                  </a:lnTo>
                  <a:lnTo>
                    <a:pt x="407" y="1324"/>
                  </a:lnTo>
                  <a:lnTo>
                    <a:pt x="440" y="1364"/>
                  </a:lnTo>
                  <a:lnTo>
                    <a:pt x="472" y="1403"/>
                  </a:lnTo>
                  <a:lnTo>
                    <a:pt x="503" y="1439"/>
                  </a:lnTo>
                  <a:lnTo>
                    <a:pt x="534" y="1473"/>
                  </a:lnTo>
                  <a:lnTo>
                    <a:pt x="563" y="1504"/>
                  </a:lnTo>
                  <a:lnTo>
                    <a:pt x="590" y="1533"/>
                  </a:lnTo>
                  <a:lnTo>
                    <a:pt x="617" y="1558"/>
                  </a:lnTo>
                  <a:lnTo>
                    <a:pt x="642" y="1580"/>
                  </a:lnTo>
                  <a:lnTo>
                    <a:pt x="664" y="1600"/>
                  </a:lnTo>
                  <a:lnTo>
                    <a:pt x="684" y="1616"/>
                  </a:lnTo>
                  <a:lnTo>
                    <a:pt x="702" y="1629"/>
                  </a:lnTo>
                  <a:lnTo>
                    <a:pt x="716" y="1639"/>
                  </a:lnTo>
                  <a:lnTo>
                    <a:pt x="727" y="1644"/>
                  </a:lnTo>
                  <a:lnTo>
                    <a:pt x="732" y="1646"/>
                  </a:lnTo>
                  <a:lnTo>
                    <a:pt x="737" y="1646"/>
                  </a:lnTo>
                  <a:lnTo>
                    <a:pt x="737" y="1646"/>
                  </a:lnTo>
                  <a:lnTo>
                    <a:pt x="740" y="1646"/>
                  </a:lnTo>
                  <a:lnTo>
                    <a:pt x="745" y="1644"/>
                  </a:lnTo>
                  <a:lnTo>
                    <a:pt x="756" y="1639"/>
                  </a:lnTo>
                  <a:lnTo>
                    <a:pt x="771" y="1629"/>
                  </a:lnTo>
                  <a:lnTo>
                    <a:pt x="788" y="1616"/>
                  </a:lnTo>
                  <a:lnTo>
                    <a:pt x="808" y="1600"/>
                  </a:lnTo>
                  <a:lnTo>
                    <a:pt x="831" y="1580"/>
                  </a:lnTo>
                  <a:lnTo>
                    <a:pt x="855" y="1558"/>
                  </a:lnTo>
                  <a:lnTo>
                    <a:pt x="882" y="1533"/>
                  </a:lnTo>
                  <a:lnTo>
                    <a:pt x="909" y="1504"/>
                  </a:lnTo>
                  <a:lnTo>
                    <a:pt x="939" y="1473"/>
                  </a:lnTo>
                  <a:lnTo>
                    <a:pt x="969" y="1439"/>
                  </a:lnTo>
                  <a:lnTo>
                    <a:pt x="1000" y="1403"/>
                  </a:lnTo>
                  <a:lnTo>
                    <a:pt x="1032" y="1364"/>
                  </a:lnTo>
                  <a:lnTo>
                    <a:pt x="1066" y="1324"/>
                  </a:lnTo>
                  <a:lnTo>
                    <a:pt x="1098" y="1280"/>
                  </a:lnTo>
                  <a:lnTo>
                    <a:pt x="1131" y="1235"/>
                  </a:lnTo>
                  <a:lnTo>
                    <a:pt x="1163" y="1188"/>
                  </a:lnTo>
                  <a:lnTo>
                    <a:pt x="1196" y="1139"/>
                  </a:lnTo>
                  <a:lnTo>
                    <a:pt x="1228" y="1089"/>
                  </a:lnTo>
                  <a:lnTo>
                    <a:pt x="1258" y="1037"/>
                  </a:lnTo>
                  <a:lnTo>
                    <a:pt x="1288" y="984"/>
                  </a:lnTo>
                  <a:lnTo>
                    <a:pt x="1316" y="929"/>
                  </a:lnTo>
                  <a:lnTo>
                    <a:pt x="1343" y="874"/>
                  </a:lnTo>
                  <a:lnTo>
                    <a:pt x="1367" y="817"/>
                  </a:lnTo>
                  <a:lnTo>
                    <a:pt x="1390" y="760"/>
                  </a:lnTo>
                  <a:lnTo>
                    <a:pt x="1411" y="701"/>
                  </a:lnTo>
                  <a:lnTo>
                    <a:pt x="1428" y="642"/>
                  </a:lnTo>
                  <a:lnTo>
                    <a:pt x="1436" y="612"/>
                  </a:lnTo>
                  <a:lnTo>
                    <a:pt x="1444" y="582"/>
                  </a:lnTo>
                  <a:lnTo>
                    <a:pt x="1450" y="553"/>
                  </a:lnTo>
                  <a:lnTo>
                    <a:pt x="1456" y="523"/>
                  </a:lnTo>
                  <a:lnTo>
                    <a:pt x="1460" y="493"/>
                  </a:lnTo>
                  <a:lnTo>
                    <a:pt x="1465" y="463"/>
                  </a:lnTo>
                  <a:lnTo>
                    <a:pt x="1468" y="433"/>
                  </a:lnTo>
                  <a:lnTo>
                    <a:pt x="1471" y="403"/>
                  </a:lnTo>
                  <a:lnTo>
                    <a:pt x="1472" y="373"/>
                  </a:lnTo>
                  <a:lnTo>
                    <a:pt x="1473" y="343"/>
                  </a:lnTo>
                  <a:lnTo>
                    <a:pt x="1473" y="343"/>
                  </a:lnTo>
                  <a:lnTo>
                    <a:pt x="1472" y="305"/>
                  </a:lnTo>
                  <a:lnTo>
                    <a:pt x="1472" y="305"/>
                  </a:lnTo>
                  <a:close/>
                </a:path>
              </a:pathLst>
            </a:custGeom>
            <a:solidFill>
              <a:srgbClr val="5F697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25">
              <a:extLst>
                <a:ext uri="{FF2B5EF4-FFF2-40B4-BE49-F238E27FC236}">
                  <a16:creationId xmlns="" xmlns:a16="http://schemas.microsoft.com/office/drawing/2014/main" id="{9967FAC7-6FA4-4E17-9261-77F7D3B5D646}"/>
                </a:ext>
              </a:extLst>
            </p:cNvPr>
            <p:cNvSpPr>
              <a:spLocks noEditPoints="1"/>
            </p:cNvSpPr>
            <p:nvPr userDrawn="1"/>
          </p:nvSpPr>
          <p:spPr bwMode="auto">
            <a:xfrm>
              <a:off x="2411413" y="2160588"/>
              <a:ext cx="409575" cy="606425"/>
            </a:xfrm>
            <a:custGeom>
              <a:avLst/>
              <a:gdLst>
                <a:gd name="T0" fmla="*/ 453 w 516"/>
                <a:gd name="T1" fmla="*/ 161 h 764"/>
                <a:gd name="T2" fmla="*/ 450 w 516"/>
                <a:gd name="T3" fmla="*/ 129 h 764"/>
                <a:gd name="T4" fmla="*/ 433 w 516"/>
                <a:gd name="T5" fmla="*/ 85 h 764"/>
                <a:gd name="T6" fmla="*/ 406 w 516"/>
                <a:gd name="T7" fmla="*/ 47 h 764"/>
                <a:gd name="T8" fmla="*/ 369 w 516"/>
                <a:gd name="T9" fmla="*/ 20 h 764"/>
                <a:gd name="T10" fmla="*/ 325 w 516"/>
                <a:gd name="T11" fmla="*/ 4 h 764"/>
                <a:gd name="T12" fmla="*/ 292 w 516"/>
                <a:gd name="T13" fmla="*/ 0 h 764"/>
                <a:gd name="T14" fmla="*/ 208 w 516"/>
                <a:gd name="T15" fmla="*/ 1 h 764"/>
                <a:gd name="T16" fmla="*/ 162 w 516"/>
                <a:gd name="T17" fmla="*/ 13 h 764"/>
                <a:gd name="T18" fmla="*/ 122 w 516"/>
                <a:gd name="T19" fmla="*/ 37 h 764"/>
                <a:gd name="T20" fmla="*/ 91 w 516"/>
                <a:gd name="T21" fmla="*/ 71 h 764"/>
                <a:gd name="T22" fmla="*/ 71 w 516"/>
                <a:gd name="T23" fmla="*/ 114 h 764"/>
                <a:gd name="T24" fmla="*/ 63 w 516"/>
                <a:gd name="T25" fmla="*/ 161 h 764"/>
                <a:gd name="T26" fmla="*/ 58 w 516"/>
                <a:gd name="T27" fmla="*/ 279 h 764"/>
                <a:gd name="T28" fmla="*/ 26 w 516"/>
                <a:gd name="T29" fmla="*/ 288 h 764"/>
                <a:gd name="T30" fmla="*/ 4 w 516"/>
                <a:gd name="T31" fmla="*/ 311 h 764"/>
                <a:gd name="T32" fmla="*/ 0 w 516"/>
                <a:gd name="T33" fmla="*/ 712 h 764"/>
                <a:gd name="T34" fmla="*/ 4 w 516"/>
                <a:gd name="T35" fmla="*/ 732 h 764"/>
                <a:gd name="T36" fmla="*/ 26 w 516"/>
                <a:gd name="T37" fmla="*/ 755 h 764"/>
                <a:gd name="T38" fmla="*/ 58 w 516"/>
                <a:gd name="T39" fmla="*/ 764 h 764"/>
                <a:gd name="T40" fmla="*/ 458 w 516"/>
                <a:gd name="T41" fmla="*/ 764 h 764"/>
                <a:gd name="T42" fmla="*/ 491 w 516"/>
                <a:gd name="T43" fmla="*/ 755 h 764"/>
                <a:gd name="T44" fmla="*/ 512 w 516"/>
                <a:gd name="T45" fmla="*/ 732 h 764"/>
                <a:gd name="T46" fmla="*/ 516 w 516"/>
                <a:gd name="T47" fmla="*/ 332 h 764"/>
                <a:gd name="T48" fmla="*/ 512 w 516"/>
                <a:gd name="T49" fmla="*/ 311 h 764"/>
                <a:gd name="T50" fmla="*/ 491 w 516"/>
                <a:gd name="T51" fmla="*/ 288 h 764"/>
                <a:gd name="T52" fmla="*/ 458 w 516"/>
                <a:gd name="T53" fmla="*/ 279 h 764"/>
                <a:gd name="T54" fmla="*/ 122 w 516"/>
                <a:gd name="T55" fmla="*/ 161 h 764"/>
                <a:gd name="T56" fmla="*/ 126 w 516"/>
                <a:gd name="T57" fmla="*/ 131 h 764"/>
                <a:gd name="T58" fmla="*/ 140 w 516"/>
                <a:gd name="T59" fmla="*/ 105 h 764"/>
                <a:gd name="T60" fmla="*/ 160 w 516"/>
                <a:gd name="T61" fmla="*/ 83 h 764"/>
                <a:gd name="T62" fmla="*/ 185 w 516"/>
                <a:gd name="T63" fmla="*/ 68 h 764"/>
                <a:gd name="T64" fmla="*/ 214 w 516"/>
                <a:gd name="T65" fmla="*/ 60 h 764"/>
                <a:gd name="T66" fmla="*/ 292 w 516"/>
                <a:gd name="T67" fmla="*/ 60 h 764"/>
                <a:gd name="T68" fmla="*/ 313 w 516"/>
                <a:gd name="T69" fmla="*/ 62 h 764"/>
                <a:gd name="T70" fmla="*/ 341 w 516"/>
                <a:gd name="T71" fmla="*/ 71 h 764"/>
                <a:gd name="T72" fmla="*/ 364 w 516"/>
                <a:gd name="T73" fmla="*/ 90 h 764"/>
                <a:gd name="T74" fmla="*/ 382 w 516"/>
                <a:gd name="T75" fmla="*/ 113 h 764"/>
                <a:gd name="T76" fmla="*/ 392 w 516"/>
                <a:gd name="T77" fmla="*/ 141 h 764"/>
                <a:gd name="T78" fmla="*/ 394 w 516"/>
                <a:gd name="T79" fmla="*/ 279 h 764"/>
                <a:gd name="T80" fmla="*/ 122 w 516"/>
                <a:gd name="T81" fmla="*/ 161 h 764"/>
                <a:gd name="T82" fmla="*/ 204 w 516"/>
                <a:gd name="T83" fmla="*/ 617 h 764"/>
                <a:gd name="T84" fmla="*/ 227 w 516"/>
                <a:gd name="T85" fmla="*/ 526 h 764"/>
                <a:gd name="T86" fmla="*/ 212 w 516"/>
                <a:gd name="T87" fmla="*/ 510 h 764"/>
                <a:gd name="T88" fmla="*/ 204 w 516"/>
                <a:gd name="T89" fmla="*/ 489 h 764"/>
                <a:gd name="T90" fmla="*/ 204 w 516"/>
                <a:gd name="T91" fmla="*/ 470 h 764"/>
                <a:gd name="T92" fmla="*/ 219 w 516"/>
                <a:gd name="T93" fmla="*/ 442 h 764"/>
                <a:gd name="T94" fmla="*/ 247 w 516"/>
                <a:gd name="T95" fmla="*/ 428 h 764"/>
                <a:gd name="T96" fmla="*/ 269 w 516"/>
                <a:gd name="T97" fmla="*/ 428 h 764"/>
                <a:gd name="T98" fmla="*/ 296 w 516"/>
                <a:gd name="T99" fmla="*/ 442 h 764"/>
                <a:gd name="T100" fmla="*/ 311 w 516"/>
                <a:gd name="T101" fmla="*/ 470 h 764"/>
                <a:gd name="T102" fmla="*/ 313 w 516"/>
                <a:gd name="T103" fmla="*/ 489 h 764"/>
                <a:gd name="T104" fmla="*/ 305 w 516"/>
                <a:gd name="T105" fmla="*/ 510 h 764"/>
                <a:gd name="T106" fmla="*/ 288 w 516"/>
                <a:gd name="T107" fmla="*/ 526 h 7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16" h="764">
                  <a:moveTo>
                    <a:pt x="458" y="279"/>
                  </a:moveTo>
                  <a:lnTo>
                    <a:pt x="453" y="279"/>
                  </a:lnTo>
                  <a:lnTo>
                    <a:pt x="453" y="161"/>
                  </a:lnTo>
                  <a:lnTo>
                    <a:pt x="453" y="161"/>
                  </a:lnTo>
                  <a:lnTo>
                    <a:pt x="452" y="145"/>
                  </a:lnTo>
                  <a:lnTo>
                    <a:pt x="450" y="129"/>
                  </a:lnTo>
                  <a:lnTo>
                    <a:pt x="446" y="114"/>
                  </a:lnTo>
                  <a:lnTo>
                    <a:pt x="440" y="99"/>
                  </a:lnTo>
                  <a:lnTo>
                    <a:pt x="433" y="85"/>
                  </a:lnTo>
                  <a:lnTo>
                    <a:pt x="425" y="71"/>
                  </a:lnTo>
                  <a:lnTo>
                    <a:pt x="416" y="59"/>
                  </a:lnTo>
                  <a:lnTo>
                    <a:pt x="406" y="47"/>
                  </a:lnTo>
                  <a:lnTo>
                    <a:pt x="394" y="37"/>
                  </a:lnTo>
                  <a:lnTo>
                    <a:pt x="383" y="28"/>
                  </a:lnTo>
                  <a:lnTo>
                    <a:pt x="369" y="20"/>
                  </a:lnTo>
                  <a:lnTo>
                    <a:pt x="355" y="13"/>
                  </a:lnTo>
                  <a:lnTo>
                    <a:pt x="340" y="8"/>
                  </a:lnTo>
                  <a:lnTo>
                    <a:pt x="325" y="4"/>
                  </a:lnTo>
                  <a:lnTo>
                    <a:pt x="309" y="1"/>
                  </a:lnTo>
                  <a:lnTo>
                    <a:pt x="292" y="0"/>
                  </a:lnTo>
                  <a:lnTo>
                    <a:pt x="292" y="0"/>
                  </a:lnTo>
                  <a:lnTo>
                    <a:pt x="224" y="0"/>
                  </a:lnTo>
                  <a:lnTo>
                    <a:pt x="224" y="0"/>
                  </a:lnTo>
                  <a:lnTo>
                    <a:pt x="208" y="1"/>
                  </a:lnTo>
                  <a:lnTo>
                    <a:pt x="192" y="4"/>
                  </a:lnTo>
                  <a:lnTo>
                    <a:pt x="176" y="8"/>
                  </a:lnTo>
                  <a:lnTo>
                    <a:pt x="162" y="13"/>
                  </a:lnTo>
                  <a:lnTo>
                    <a:pt x="147" y="20"/>
                  </a:lnTo>
                  <a:lnTo>
                    <a:pt x="134" y="28"/>
                  </a:lnTo>
                  <a:lnTo>
                    <a:pt x="122" y="37"/>
                  </a:lnTo>
                  <a:lnTo>
                    <a:pt x="110" y="47"/>
                  </a:lnTo>
                  <a:lnTo>
                    <a:pt x="100" y="59"/>
                  </a:lnTo>
                  <a:lnTo>
                    <a:pt x="91" y="71"/>
                  </a:lnTo>
                  <a:lnTo>
                    <a:pt x="82" y="85"/>
                  </a:lnTo>
                  <a:lnTo>
                    <a:pt x="76" y="99"/>
                  </a:lnTo>
                  <a:lnTo>
                    <a:pt x="71" y="114"/>
                  </a:lnTo>
                  <a:lnTo>
                    <a:pt x="66" y="129"/>
                  </a:lnTo>
                  <a:lnTo>
                    <a:pt x="64" y="145"/>
                  </a:lnTo>
                  <a:lnTo>
                    <a:pt x="63" y="161"/>
                  </a:lnTo>
                  <a:lnTo>
                    <a:pt x="63" y="279"/>
                  </a:lnTo>
                  <a:lnTo>
                    <a:pt x="58" y="279"/>
                  </a:lnTo>
                  <a:lnTo>
                    <a:pt x="58" y="279"/>
                  </a:lnTo>
                  <a:lnTo>
                    <a:pt x="47" y="280"/>
                  </a:lnTo>
                  <a:lnTo>
                    <a:pt x="36" y="283"/>
                  </a:lnTo>
                  <a:lnTo>
                    <a:pt x="26" y="288"/>
                  </a:lnTo>
                  <a:lnTo>
                    <a:pt x="17" y="295"/>
                  </a:lnTo>
                  <a:lnTo>
                    <a:pt x="10" y="302"/>
                  </a:lnTo>
                  <a:lnTo>
                    <a:pt x="4" y="311"/>
                  </a:lnTo>
                  <a:lnTo>
                    <a:pt x="1" y="321"/>
                  </a:lnTo>
                  <a:lnTo>
                    <a:pt x="0" y="332"/>
                  </a:lnTo>
                  <a:lnTo>
                    <a:pt x="0" y="712"/>
                  </a:lnTo>
                  <a:lnTo>
                    <a:pt x="0" y="712"/>
                  </a:lnTo>
                  <a:lnTo>
                    <a:pt x="1" y="723"/>
                  </a:lnTo>
                  <a:lnTo>
                    <a:pt x="4" y="732"/>
                  </a:lnTo>
                  <a:lnTo>
                    <a:pt x="10" y="741"/>
                  </a:lnTo>
                  <a:lnTo>
                    <a:pt x="17" y="749"/>
                  </a:lnTo>
                  <a:lnTo>
                    <a:pt x="26" y="755"/>
                  </a:lnTo>
                  <a:lnTo>
                    <a:pt x="36" y="760"/>
                  </a:lnTo>
                  <a:lnTo>
                    <a:pt x="47" y="763"/>
                  </a:lnTo>
                  <a:lnTo>
                    <a:pt x="58" y="764"/>
                  </a:lnTo>
                  <a:lnTo>
                    <a:pt x="58" y="764"/>
                  </a:lnTo>
                  <a:lnTo>
                    <a:pt x="458" y="764"/>
                  </a:lnTo>
                  <a:lnTo>
                    <a:pt x="458" y="764"/>
                  </a:lnTo>
                  <a:lnTo>
                    <a:pt x="469" y="763"/>
                  </a:lnTo>
                  <a:lnTo>
                    <a:pt x="481" y="760"/>
                  </a:lnTo>
                  <a:lnTo>
                    <a:pt x="491" y="755"/>
                  </a:lnTo>
                  <a:lnTo>
                    <a:pt x="499" y="749"/>
                  </a:lnTo>
                  <a:lnTo>
                    <a:pt x="506" y="741"/>
                  </a:lnTo>
                  <a:lnTo>
                    <a:pt x="512" y="732"/>
                  </a:lnTo>
                  <a:lnTo>
                    <a:pt x="515" y="723"/>
                  </a:lnTo>
                  <a:lnTo>
                    <a:pt x="516" y="712"/>
                  </a:lnTo>
                  <a:lnTo>
                    <a:pt x="516" y="332"/>
                  </a:lnTo>
                  <a:lnTo>
                    <a:pt x="516" y="332"/>
                  </a:lnTo>
                  <a:lnTo>
                    <a:pt x="515" y="321"/>
                  </a:lnTo>
                  <a:lnTo>
                    <a:pt x="512" y="311"/>
                  </a:lnTo>
                  <a:lnTo>
                    <a:pt x="506" y="302"/>
                  </a:lnTo>
                  <a:lnTo>
                    <a:pt x="499" y="295"/>
                  </a:lnTo>
                  <a:lnTo>
                    <a:pt x="491" y="288"/>
                  </a:lnTo>
                  <a:lnTo>
                    <a:pt x="481" y="283"/>
                  </a:lnTo>
                  <a:lnTo>
                    <a:pt x="469" y="280"/>
                  </a:lnTo>
                  <a:lnTo>
                    <a:pt x="458" y="279"/>
                  </a:lnTo>
                  <a:lnTo>
                    <a:pt x="458" y="279"/>
                  </a:lnTo>
                  <a:close/>
                  <a:moveTo>
                    <a:pt x="122" y="161"/>
                  </a:moveTo>
                  <a:lnTo>
                    <a:pt x="122" y="161"/>
                  </a:lnTo>
                  <a:lnTo>
                    <a:pt x="123" y="151"/>
                  </a:lnTo>
                  <a:lnTo>
                    <a:pt x="124" y="141"/>
                  </a:lnTo>
                  <a:lnTo>
                    <a:pt x="126" y="131"/>
                  </a:lnTo>
                  <a:lnTo>
                    <a:pt x="130" y="122"/>
                  </a:lnTo>
                  <a:lnTo>
                    <a:pt x="134" y="113"/>
                  </a:lnTo>
                  <a:lnTo>
                    <a:pt x="140" y="105"/>
                  </a:lnTo>
                  <a:lnTo>
                    <a:pt x="146" y="97"/>
                  </a:lnTo>
                  <a:lnTo>
                    <a:pt x="152" y="90"/>
                  </a:lnTo>
                  <a:lnTo>
                    <a:pt x="160" y="83"/>
                  </a:lnTo>
                  <a:lnTo>
                    <a:pt x="168" y="77"/>
                  </a:lnTo>
                  <a:lnTo>
                    <a:pt x="176" y="71"/>
                  </a:lnTo>
                  <a:lnTo>
                    <a:pt x="185" y="68"/>
                  </a:lnTo>
                  <a:lnTo>
                    <a:pt x="194" y="65"/>
                  </a:lnTo>
                  <a:lnTo>
                    <a:pt x="203" y="62"/>
                  </a:lnTo>
                  <a:lnTo>
                    <a:pt x="214" y="60"/>
                  </a:lnTo>
                  <a:lnTo>
                    <a:pt x="224" y="60"/>
                  </a:lnTo>
                  <a:lnTo>
                    <a:pt x="224" y="60"/>
                  </a:lnTo>
                  <a:lnTo>
                    <a:pt x="292" y="60"/>
                  </a:lnTo>
                  <a:lnTo>
                    <a:pt x="292" y="60"/>
                  </a:lnTo>
                  <a:lnTo>
                    <a:pt x="302" y="60"/>
                  </a:lnTo>
                  <a:lnTo>
                    <a:pt x="313" y="62"/>
                  </a:lnTo>
                  <a:lnTo>
                    <a:pt x="323" y="65"/>
                  </a:lnTo>
                  <a:lnTo>
                    <a:pt x="332" y="68"/>
                  </a:lnTo>
                  <a:lnTo>
                    <a:pt x="341" y="71"/>
                  </a:lnTo>
                  <a:lnTo>
                    <a:pt x="349" y="77"/>
                  </a:lnTo>
                  <a:lnTo>
                    <a:pt x="357" y="83"/>
                  </a:lnTo>
                  <a:lnTo>
                    <a:pt x="364" y="90"/>
                  </a:lnTo>
                  <a:lnTo>
                    <a:pt x="371" y="97"/>
                  </a:lnTo>
                  <a:lnTo>
                    <a:pt x="377" y="105"/>
                  </a:lnTo>
                  <a:lnTo>
                    <a:pt x="382" y="113"/>
                  </a:lnTo>
                  <a:lnTo>
                    <a:pt x="386" y="122"/>
                  </a:lnTo>
                  <a:lnTo>
                    <a:pt x="390" y="131"/>
                  </a:lnTo>
                  <a:lnTo>
                    <a:pt x="392" y="141"/>
                  </a:lnTo>
                  <a:lnTo>
                    <a:pt x="393" y="151"/>
                  </a:lnTo>
                  <a:lnTo>
                    <a:pt x="394" y="161"/>
                  </a:lnTo>
                  <a:lnTo>
                    <a:pt x="394" y="279"/>
                  </a:lnTo>
                  <a:lnTo>
                    <a:pt x="394" y="279"/>
                  </a:lnTo>
                  <a:lnTo>
                    <a:pt x="122" y="279"/>
                  </a:lnTo>
                  <a:lnTo>
                    <a:pt x="122" y="161"/>
                  </a:lnTo>
                  <a:close/>
                  <a:moveTo>
                    <a:pt x="311" y="617"/>
                  </a:moveTo>
                  <a:lnTo>
                    <a:pt x="311" y="617"/>
                  </a:lnTo>
                  <a:lnTo>
                    <a:pt x="204" y="617"/>
                  </a:lnTo>
                  <a:lnTo>
                    <a:pt x="234" y="530"/>
                  </a:lnTo>
                  <a:lnTo>
                    <a:pt x="234" y="530"/>
                  </a:lnTo>
                  <a:lnTo>
                    <a:pt x="227" y="526"/>
                  </a:lnTo>
                  <a:lnTo>
                    <a:pt x="222" y="521"/>
                  </a:lnTo>
                  <a:lnTo>
                    <a:pt x="216" y="516"/>
                  </a:lnTo>
                  <a:lnTo>
                    <a:pt x="212" y="510"/>
                  </a:lnTo>
                  <a:lnTo>
                    <a:pt x="209" y="503"/>
                  </a:lnTo>
                  <a:lnTo>
                    <a:pt x="206" y="496"/>
                  </a:lnTo>
                  <a:lnTo>
                    <a:pt x="204" y="489"/>
                  </a:lnTo>
                  <a:lnTo>
                    <a:pt x="203" y="481"/>
                  </a:lnTo>
                  <a:lnTo>
                    <a:pt x="203" y="481"/>
                  </a:lnTo>
                  <a:lnTo>
                    <a:pt x="204" y="470"/>
                  </a:lnTo>
                  <a:lnTo>
                    <a:pt x="208" y="459"/>
                  </a:lnTo>
                  <a:lnTo>
                    <a:pt x="212" y="450"/>
                  </a:lnTo>
                  <a:lnTo>
                    <a:pt x="219" y="442"/>
                  </a:lnTo>
                  <a:lnTo>
                    <a:pt x="227" y="436"/>
                  </a:lnTo>
                  <a:lnTo>
                    <a:pt x="237" y="431"/>
                  </a:lnTo>
                  <a:lnTo>
                    <a:pt x="247" y="428"/>
                  </a:lnTo>
                  <a:lnTo>
                    <a:pt x="259" y="427"/>
                  </a:lnTo>
                  <a:lnTo>
                    <a:pt x="259" y="427"/>
                  </a:lnTo>
                  <a:lnTo>
                    <a:pt x="269" y="428"/>
                  </a:lnTo>
                  <a:lnTo>
                    <a:pt x="279" y="431"/>
                  </a:lnTo>
                  <a:lnTo>
                    <a:pt x="288" y="436"/>
                  </a:lnTo>
                  <a:lnTo>
                    <a:pt x="296" y="442"/>
                  </a:lnTo>
                  <a:lnTo>
                    <a:pt x="303" y="450"/>
                  </a:lnTo>
                  <a:lnTo>
                    <a:pt x="308" y="459"/>
                  </a:lnTo>
                  <a:lnTo>
                    <a:pt x="311" y="470"/>
                  </a:lnTo>
                  <a:lnTo>
                    <a:pt x="313" y="481"/>
                  </a:lnTo>
                  <a:lnTo>
                    <a:pt x="313" y="481"/>
                  </a:lnTo>
                  <a:lnTo>
                    <a:pt x="313" y="489"/>
                  </a:lnTo>
                  <a:lnTo>
                    <a:pt x="310" y="496"/>
                  </a:lnTo>
                  <a:lnTo>
                    <a:pt x="308" y="503"/>
                  </a:lnTo>
                  <a:lnTo>
                    <a:pt x="305" y="510"/>
                  </a:lnTo>
                  <a:lnTo>
                    <a:pt x="300" y="516"/>
                  </a:lnTo>
                  <a:lnTo>
                    <a:pt x="294" y="521"/>
                  </a:lnTo>
                  <a:lnTo>
                    <a:pt x="288" y="526"/>
                  </a:lnTo>
                  <a:lnTo>
                    <a:pt x="283" y="530"/>
                  </a:lnTo>
                  <a:lnTo>
                    <a:pt x="311" y="617"/>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57">
              <a:extLst>
                <a:ext uri="{FF2B5EF4-FFF2-40B4-BE49-F238E27FC236}">
                  <a16:creationId xmlns="" xmlns:a16="http://schemas.microsoft.com/office/drawing/2014/main" id="{02E4E3CB-8EFC-4E19-B2A9-0D9A764939F4}"/>
                </a:ext>
              </a:extLst>
            </p:cNvPr>
            <p:cNvSpPr>
              <a:spLocks/>
            </p:cNvSpPr>
            <p:nvPr userDrawn="1"/>
          </p:nvSpPr>
          <p:spPr bwMode="auto">
            <a:xfrm>
              <a:off x="2616201" y="2160588"/>
              <a:ext cx="204788" cy="606425"/>
            </a:xfrm>
            <a:custGeom>
              <a:avLst/>
              <a:gdLst>
                <a:gd name="T0" fmla="*/ 257 w 257"/>
                <a:gd name="T1" fmla="*/ 712 h 764"/>
                <a:gd name="T2" fmla="*/ 256 w 257"/>
                <a:gd name="T3" fmla="*/ 723 h 764"/>
                <a:gd name="T4" fmla="*/ 247 w 257"/>
                <a:gd name="T5" fmla="*/ 741 h 764"/>
                <a:gd name="T6" fmla="*/ 232 w 257"/>
                <a:gd name="T7" fmla="*/ 755 h 764"/>
                <a:gd name="T8" fmla="*/ 210 w 257"/>
                <a:gd name="T9" fmla="*/ 763 h 764"/>
                <a:gd name="T10" fmla="*/ 0 w 257"/>
                <a:gd name="T11" fmla="*/ 764 h 764"/>
                <a:gd name="T12" fmla="*/ 52 w 257"/>
                <a:gd name="T13" fmla="*/ 617 h 764"/>
                <a:gd name="T14" fmla="*/ 24 w 257"/>
                <a:gd name="T15" fmla="*/ 530 h 764"/>
                <a:gd name="T16" fmla="*/ 35 w 257"/>
                <a:gd name="T17" fmla="*/ 521 h 764"/>
                <a:gd name="T18" fmla="*/ 46 w 257"/>
                <a:gd name="T19" fmla="*/ 510 h 764"/>
                <a:gd name="T20" fmla="*/ 51 w 257"/>
                <a:gd name="T21" fmla="*/ 496 h 764"/>
                <a:gd name="T22" fmla="*/ 54 w 257"/>
                <a:gd name="T23" fmla="*/ 481 h 764"/>
                <a:gd name="T24" fmla="*/ 52 w 257"/>
                <a:gd name="T25" fmla="*/ 470 h 764"/>
                <a:gd name="T26" fmla="*/ 44 w 257"/>
                <a:gd name="T27" fmla="*/ 450 h 764"/>
                <a:gd name="T28" fmla="*/ 29 w 257"/>
                <a:gd name="T29" fmla="*/ 436 h 764"/>
                <a:gd name="T30" fmla="*/ 10 w 257"/>
                <a:gd name="T31" fmla="*/ 427 h 764"/>
                <a:gd name="T32" fmla="*/ 0 w 257"/>
                <a:gd name="T33" fmla="*/ 279 h 764"/>
                <a:gd name="T34" fmla="*/ 135 w 257"/>
                <a:gd name="T35" fmla="*/ 161 h 764"/>
                <a:gd name="T36" fmla="*/ 134 w 257"/>
                <a:gd name="T37" fmla="*/ 151 h 764"/>
                <a:gd name="T38" fmla="*/ 131 w 257"/>
                <a:gd name="T39" fmla="*/ 131 h 764"/>
                <a:gd name="T40" fmla="*/ 123 w 257"/>
                <a:gd name="T41" fmla="*/ 113 h 764"/>
                <a:gd name="T42" fmla="*/ 112 w 257"/>
                <a:gd name="T43" fmla="*/ 97 h 764"/>
                <a:gd name="T44" fmla="*/ 98 w 257"/>
                <a:gd name="T45" fmla="*/ 83 h 764"/>
                <a:gd name="T46" fmla="*/ 82 w 257"/>
                <a:gd name="T47" fmla="*/ 71 h 764"/>
                <a:gd name="T48" fmla="*/ 64 w 257"/>
                <a:gd name="T49" fmla="*/ 65 h 764"/>
                <a:gd name="T50" fmla="*/ 43 w 257"/>
                <a:gd name="T51" fmla="*/ 60 h 764"/>
                <a:gd name="T52" fmla="*/ 0 w 257"/>
                <a:gd name="T53" fmla="*/ 60 h 764"/>
                <a:gd name="T54" fmla="*/ 33 w 257"/>
                <a:gd name="T55" fmla="*/ 0 h 764"/>
                <a:gd name="T56" fmla="*/ 50 w 257"/>
                <a:gd name="T57" fmla="*/ 1 h 764"/>
                <a:gd name="T58" fmla="*/ 81 w 257"/>
                <a:gd name="T59" fmla="*/ 8 h 764"/>
                <a:gd name="T60" fmla="*/ 110 w 257"/>
                <a:gd name="T61" fmla="*/ 20 h 764"/>
                <a:gd name="T62" fmla="*/ 135 w 257"/>
                <a:gd name="T63" fmla="*/ 37 h 764"/>
                <a:gd name="T64" fmla="*/ 157 w 257"/>
                <a:gd name="T65" fmla="*/ 59 h 764"/>
                <a:gd name="T66" fmla="*/ 174 w 257"/>
                <a:gd name="T67" fmla="*/ 85 h 764"/>
                <a:gd name="T68" fmla="*/ 187 w 257"/>
                <a:gd name="T69" fmla="*/ 114 h 764"/>
                <a:gd name="T70" fmla="*/ 193 w 257"/>
                <a:gd name="T71" fmla="*/ 145 h 764"/>
                <a:gd name="T72" fmla="*/ 194 w 257"/>
                <a:gd name="T73" fmla="*/ 279 h 764"/>
                <a:gd name="T74" fmla="*/ 199 w 257"/>
                <a:gd name="T75" fmla="*/ 279 h 764"/>
                <a:gd name="T76" fmla="*/ 222 w 257"/>
                <a:gd name="T77" fmla="*/ 283 h 764"/>
                <a:gd name="T78" fmla="*/ 240 w 257"/>
                <a:gd name="T79" fmla="*/ 295 h 764"/>
                <a:gd name="T80" fmla="*/ 253 w 257"/>
                <a:gd name="T81" fmla="*/ 311 h 764"/>
                <a:gd name="T82" fmla="*/ 257 w 257"/>
                <a:gd name="T83" fmla="*/ 332 h 7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57" h="764">
                  <a:moveTo>
                    <a:pt x="257" y="332"/>
                  </a:moveTo>
                  <a:lnTo>
                    <a:pt x="257" y="712"/>
                  </a:lnTo>
                  <a:lnTo>
                    <a:pt x="257" y="712"/>
                  </a:lnTo>
                  <a:lnTo>
                    <a:pt x="256" y="723"/>
                  </a:lnTo>
                  <a:lnTo>
                    <a:pt x="253" y="732"/>
                  </a:lnTo>
                  <a:lnTo>
                    <a:pt x="247" y="741"/>
                  </a:lnTo>
                  <a:lnTo>
                    <a:pt x="240" y="749"/>
                  </a:lnTo>
                  <a:lnTo>
                    <a:pt x="232" y="755"/>
                  </a:lnTo>
                  <a:lnTo>
                    <a:pt x="222" y="760"/>
                  </a:lnTo>
                  <a:lnTo>
                    <a:pt x="210" y="763"/>
                  </a:lnTo>
                  <a:lnTo>
                    <a:pt x="199" y="764"/>
                  </a:lnTo>
                  <a:lnTo>
                    <a:pt x="0" y="764"/>
                  </a:lnTo>
                  <a:lnTo>
                    <a:pt x="0" y="617"/>
                  </a:lnTo>
                  <a:lnTo>
                    <a:pt x="52" y="617"/>
                  </a:lnTo>
                  <a:lnTo>
                    <a:pt x="24" y="530"/>
                  </a:lnTo>
                  <a:lnTo>
                    <a:pt x="24" y="530"/>
                  </a:lnTo>
                  <a:lnTo>
                    <a:pt x="29" y="526"/>
                  </a:lnTo>
                  <a:lnTo>
                    <a:pt x="35" y="521"/>
                  </a:lnTo>
                  <a:lnTo>
                    <a:pt x="41" y="516"/>
                  </a:lnTo>
                  <a:lnTo>
                    <a:pt x="46" y="510"/>
                  </a:lnTo>
                  <a:lnTo>
                    <a:pt x="49" y="503"/>
                  </a:lnTo>
                  <a:lnTo>
                    <a:pt x="51" y="496"/>
                  </a:lnTo>
                  <a:lnTo>
                    <a:pt x="54" y="489"/>
                  </a:lnTo>
                  <a:lnTo>
                    <a:pt x="54" y="481"/>
                  </a:lnTo>
                  <a:lnTo>
                    <a:pt x="54" y="481"/>
                  </a:lnTo>
                  <a:lnTo>
                    <a:pt x="52" y="470"/>
                  </a:lnTo>
                  <a:lnTo>
                    <a:pt x="49" y="459"/>
                  </a:lnTo>
                  <a:lnTo>
                    <a:pt x="44" y="450"/>
                  </a:lnTo>
                  <a:lnTo>
                    <a:pt x="37" y="442"/>
                  </a:lnTo>
                  <a:lnTo>
                    <a:pt x="29" y="436"/>
                  </a:lnTo>
                  <a:lnTo>
                    <a:pt x="20" y="431"/>
                  </a:lnTo>
                  <a:lnTo>
                    <a:pt x="10" y="427"/>
                  </a:lnTo>
                  <a:lnTo>
                    <a:pt x="0" y="427"/>
                  </a:lnTo>
                  <a:lnTo>
                    <a:pt x="0" y="279"/>
                  </a:lnTo>
                  <a:lnTo>
                    <a:pt x="135" y="279"/>
                  </a:lnTo>
                  <a:lnTo>
                    <a:pt x="135" y="161"/>
                  </a:lnTo>
                  <a:lnTo>
                    <a:pt x="135" y="161"/>
                  </a:lnTo>
                  <a:lnTo>
                    <a:pt x="134" y="151"/>
                  </a:lnTo>
                  <a:lnTo>
                    <a:pt x="133" y="141"/>
                  </a:lnTo>
                  <a:lnTo>
                    <a:pt x="131" y="131"/>
                  </a:lnTo>
                  <a:lnTo>
                    <a:pt x="127" y="122"/>
                  </a:lnTo>
                  <a:lnTo>
                    <a:pt x="123" y="113"/>
                  </a:lnTo>
                  <a:lnTo>
                    <a:pt x="118" y="105"/>
                  </a:lnTo>
                  <a:lnTo>
                    <a:pt x="112" y="97"/>
                  </a:lnTo>
                  <a:lnTo>
                    <a:pt x="105" y="90"/>
                  </a:lnTo>
                  <a:lnTo>
                    <a:pt x="98" y="83"/>
                  </a:lnTo>
                  <a:lnTo>
                    <a:pt x="90" y="77"/>
                  </a:lnTo>
                  <a:lnTo>
                    <a:pt x="82" y="71"/>
                  </a:lnTo>
                  <a:lnTo>
                    <a:pt x="73" y="68"/>
                  </a:lnTo>
                  <a:lnTo>
                    <a:pt x="64" y="65"/>
                  </a:lnTo>
                  <a:lnTo>
                    <a:pt x="54" y="62"/>
                  </a:lnTo>
                  <a:lnTo>
                    <a:pt x="43" y="60"/>
                  </a:lnTo>
                  <a:lnTo>
                    <a:pt x="33" y="60"/>
                  </a:lnTo>
                  <a:lnTo>
                    <a:pt x="0" y="60"/>
                  </a:lnTo>
                  <a:lnTo>
                    <a:pt x="0" y="0"/>
                  </a:lnTo>
                  <a:lnTo>
                    <a:pt x="33" y="0"/>
                  </a:lnTo>
                  <a:lnTo>
                    <a:pt x="33" y="0"/>
                  </a:lnTo>
                  <a:lnTo>
                    <a:pt x="50" y="1"/>
                  </a:lnTo>
                  <a:lnTo>
                    <a:pt x="66" y="4"/>
                  </a:lnTo>
                  <a:lnTo>
                    <a:pt x="81" y="8"/>
                  </a:lnTo>
                  <a:lnTo>
                    <a:pt x="96" y="13"/>
                  </a:lnTo>
                  <a:lnTo>
                    <a:pt x="110" y="20"/>
                  </a:lnTo>
                  <a:lnTo>
                    <a:pt x="124" y="28"/>
                  </a:lnTo>
                  <a:lnTo>
                    <a:pt x="135" y="37"/>
                  </a:lnTo>
                  <a:lnTo>
                    <a:pt x="147" y="47"/>
                  </a:lnTo>
                  <a:lnTo>
                    <a:pt x="157" y="59"/>
                  </a:lnTo>
                  <a:lnTo>
                    <a:pt x="166" y="71"/>
                  </a:lnTo>
                  <a:lnTo>
                    <a:pt x="174" y="85"/>
                  </a:lnTo>
                  <a:lnTo>
                    <a:pt x="181" y="99"/>
                  </a:lnTo>
                  <a:lnTo>
                    <a:pt x="187" y="114"/>
                  </a:lnTo>
                  <a:lnTo>
                    <a:pt x="191" y="129"/>
                  </a:lnTo>
                  <a:lnTo>
                    <a:pt x="193" y="145"/>
                  </a:lnTo>
                  <a:lnTo>
                    <a:pt x="194" y="161"/>
                  </a:lnTo>
                  <a:lnTo>
                    <a:pt x="194" y="279"/>
                  </a:lnTo>
                  <a:lnTo>
                    <a:pt x="199" y="279"/>
                  </a:lnTo>
                  <a:lnTo>
                    <a:pt x="199" y="279"/>
                  </a:lnTo>
                  <a:lnTo>
                    <a:pt x="210" y="280"/>
                  </a:lnTo>
                  <a:lnTo>
                    <a:pt x="222" y="283"/>
                  </a:lnTo>
                  <a:lnTo>
                    <a:pt x="232" y="288"/>
                  </a:lnTo>
                  <a:lnTo>
                    <a:pt x="240" y="295"/>
                  </a:lnTo>
                  <a:lnTo>
                    <a:pt x="247" y="302"/>
                  </a:lnTo>
                  <a:lnTo>
                    <a:pt x="253" y="311"/>
                  </a:lnTo>
                  <a:lnTo>
                    <a:pt x="256" y="321"/>
                  </a:lnTo>
                  <a:lnTo>
                    <a:pt x="257" y="332"/>
                  </a:lnTo>
                  <a:lnTo>
                    <a:pt x="257" y="332"/>
                  </a:lnTo>
                  <a:close/>
                </a:path>
              </a:pathLst>
            </a:custGeom>
            <a:solidFill>
              <a:srgbClr val="F4F4F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 xmlns:p14="http://schemas.microsoft.com/office/powerpoint/2010/main" val="17661408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emistry PPT 5">
    <p:spTree>
      <p:nvGrpSpPr>
        <p:cNvPr id="1" name=""/>
        <p:cNvGrpSpPr/>
        <p:nvPr/>
      </p:nvGrpSpPr>
      <p:grpSpPr>
        <a:xfrm>
          <a:off x="0" y="0"/>
          <a:ext cx="0" cy="0"/>
          <a:chOff x="0" y="0"/>
          <a:chExt cx="0" cy="0"/>
        </a:xfrm>
      </p:grpSpPr>
      <p:sp>
        <p:nvSpPr>
          <p:cNvPr id="236" name="Freeform 12"/>
          <p:cNvSpPr>
            <a:spLocks/>
          </p:cNvSpPr>
          <p:nvPr userDrawn="1"/>
        </p:nvSpPr>
        <p:spPr bwMode="auto">
          <a:xfrm>
            <a:off x="0" y="4402138"/>
            <a:ext cx="9144000" cy="741363"/>
          </a:xfrm>
          <a:custGeom>
            <a:avLst/>
            <a:gdLst>
              <a:gd name="T0" fmla="*/ 11520 w 11520"/>
              <a:gd name="T1" fmla="*/ 0 h 933"/>
              <a:gd name="T2" fmla="*/ 0 w 11520"/>
              <a:gd name="T3" fmla="*/ 507 h 933"/>
              <a:gd name="T4" fmla="*/ 0 w 11520"/>
              <a:gd name="T5" fmla="*/ 933 h 933"/>
              <a:gd name="T6" fmla="*/ 11520 w 11520"/>
              <a:gd name="T7" fmla="*/ 933 h 933"/>
              <a:gd name="T8" fmla="*/ 11520 w 11520"/>
              <a:gd name="T9" fmla="*/ 0 h 933"/>
            </a:gdLst>
            <a:ahLst/>
            <a:cxnLst>
              <a:cxn ang="0">
                <a:pos x="T0" y="T1"/>
              </a:cxn>
              <a:cxn ang="0">
                <a:pos x="T2" y="T3"/>
              </a:cxn>
              <a:cxn ang="0">
                <a:pos x="T4" y="T5"/>
              </a:cxn>
              <a:cxn ang="0">
                <a:pos x="T6" y="T7"/>
              </a:cxn>
              <a:cxn ang="0">
                <a:pos x="T8" y="T9"/>
              </a:cxn>
            </a:cxnLst>
            <a:rect l="0" t="0" r="r" b="b"/>
            <a:pathLst>
              <a:path w="11520" h="933">
                <a:moveTo>
                  <a:pt x="11520" y="0"/>
                </a:moveTo>
                <a:lnTo>
                  <a:pt x="0" y="507"/>
                </a:lnTo>
                <a:lnTo>
                  <a:pt x="0" y="933"/>
                </a:lnTo>
                <a:lnTo>
                  <a:pt x="11520" y="933"/>
                </a:lnTo>
                <a:lnTo>
                  <a:pt x="11520" y="0"/>
                </a:lnTo>
                <a:close/>
              </a:path>
            </a:pathLst>
          </a:custGeom>
          <a:solidFill>
            <a:schemeClr val="accent3"/>
          </a:solid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3" name="Date Placeholder 2"/>
          <p:cNvSpPr>
            <a:spLocks noGrp="1"/>
          </p:cNvSpPr>
          <p:nvPr>
            <p:ph type="dt" sz="half" idx="10"/>
          </p:nvPr>
        </p:nvSpPr>
        <p:spPr/>
        <p:txBody>
          <a:bodyPr/>
          <a:lstStyle>
            <a:lvl1pPr>
              <a:defRPr>
                <a:solidFill>
                  <a:schemeClr val="bg1"/>
                </a:solidFill>
              </a:defRPr>
            </a:lvl1pPr>
          </a:lstStyle>
          <a:p>
            <a:fld id="{FFF30096-E2FA-4C53-8FFA-C198FACBBC31}" type="datetimeFigureOut">
              <a:rPr lang="en-US" smtClean="0"/>
              <a:pPr/>
              <a:t>11/14/2019</a:t>
            </a:fld>
            <a:endParaRPr lang="en-US" dirty="0"/>
          </a:p>
        </p:txBody>
      </p:sp>
      <p:sp>
        <p:nvSpPr>
          <p:cNvPr id="4" name="Footer Placeholder 3"/>
          <p:cNvSpPr>
            <a:spLocks noGrp="1"/>
          </p:cNvSpPr>
          <p:nvPr>
            <p:ph type="ftr" sz="quarter" idx="11"/>
          </p:nvPr>
        </p:nvSpPr>
        <p:spPr/>
        <p:txBody>
          <a:bodyPr/>
          <a:lstStyle>
            <a:lvl1pPr>
              <a:defRPr>
                <a:solidFill>
                  <a:schemeClr val="bg1"/>
                </a:solidFill>
              </a:defRPr>
            </a:lvl1pPr>
          </a:lstStyle>
          <a:p>
            <a:endParaRPr lang="en-US" dirty="0"/>
          </a:p>
        </p:txBody>
      </p:sp>
      <p:sp>
        <p:nvSpPr>
          <p:cNvPr id="5" name="Slide Number Placeholder 4"/>
          <p:cNvSpPr>
            <a:spLocks noGrp="1"/>
          </p:cNvSpPr>
          <p:nvPr>
            <p:ph type="sldNum" sz="quarter" idx="12"/>
          </p:nvPr>
        </p:nvSpPr>
        <p:spPr/>
        <p:txBody>
          <a:bodyPr/>
          <a:lstStyle>
            <a:lvl1pPr>
              <a:defRPr>
                <a:solidFill>
                  <a:schemeClr val="bg1"/>
                </a:solidFill>
              </a:defRPr>
            </a:lvl1pPr>
          </a:lstStyle>
          <a:p>
            <a:fld id="{BE6EB2CE-F8EE-47A0-A8D1-750600A29654}" type="slidenum">
              <a:rPr lang="en-US" smtClean="0"/>
              <a:pPr/>
              <a:t>‹#›</a:t>
            </a:fld>
            <a:endParaRPr lang="en-US" dirty="0"/>
          </a:p>
        </p:txBody>
      </p:sp>
      <p:sp>
        <p:nvSpPr>
          <p:cNvPr id="63" name="Rectangle 11"/>
          <p:cNvSpPr>
            <a:spLocks noChangeArrowheads="1"/>
          </p:cNvSpPr>
          <p:nvPr userDrawn="1"/>
        </p:nvSpPr>
        <p:spPr bwMode="auto">
          <a:xfrm>
            <a:off x="3175" y="4805363"/>
            <a:ext cx="4763" cy="338138"/>
          </a:xfrm>
          <a:prstGeom prst="rect">
            <a:avLst/>
          </a:prstGeom>
          <a:solidFill>
            <a:srgbClr val="E7E9EE"/>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6" name="Title 1"/>
          <p:cNvSpPr>
            <a:spLocks noGrp="1"/>
          </p:cNvSpPr>
          <p:nvPr>
            <p:ph type="title" hasCustomPrompt="1"/>
          </p:nvPr>
        </p:nvSpPr>
        <p:spPr>
          <a:xfrm>
            <a:off x="457200" y="205978"/>
            <a:ext cx="8229600" cy="857250"/>
          </a:xfrm>
        </p:spPr>
        <p:txBody>
          <a:bodyPr/>
          <a:lstStyle>
            <a:lvl1pPr>
              <a:defRPr baseline="0"/>
            </a:lvl1pPr>
          </a:lstStyle>
          <a:p>
            <a:r>
              <a:rPr lang="en-US" dirty="0"/>
              <a:t>Insert your title here</a:t>
            </a:r>
            <a:endParaRPr lang="en-US" noProof="0" dirty="0"/>
          </a:p>
        </p:txBody>
      </p:sp>
      <p:sp>
        <p:nvSpPr>
          <p:cNvPr id="238" name="Text Placeholder 4"/>
          <p:cNvSpPr>
            <a:spLocks noGrp="1"/>
          </p:cNvSpPr>
          <p:nvPr>
            <p:ph type="body" sz="quarter" idx="35" hasCustomPrompt="1"/>
          </p:nvPr>
        </p:nvSpPr>
        <p:spPr>
          <a:xfrm>
            <a:off x="467544" y="1419622"/>
            <a:ext cx="8208912" cy="2982516"/>
          </a:xfrm>
        </p:spPr>
        <p:txBody>
          <a:bodyPr anchor="t">
            <a:noAutofit/>
          </a:bodyPr>
          <a:lstStyle>
            <a:lvl1pPr marL="0" marR="0" indent="0" algn="ctr" defTabSz="914400" rtl="0" eaLnBrk="1" fontAlgn="auto" latinLnBrk="0" hangingPunct="1">
              <a:lnSpc>
                <a:spcPct val="100000"/>
              </a:lnSpc>
              <a:spcBef>
                <a:spcPct val="20000"/>
              </a:spcBef>
              <a:spcAft>
                <a:spcPts val="0"/>
              </a:spcAft>
              <a:buClrTx/>
              <a:buSzTx/>
              <a:buFont typeface="Arial" panose="020B0604020202020204" pitchFamily="34" charset="0"/>
              <a:buNone/>
              <a:tabLst/>
              <a:defRPr sz="2200">
                <a:solidFill>
                  <a:schemeClr val="tx1"/>
                </a:solidFill>
              </a:defRPr>
            </a:lvl1pPr>
          </a:lstStyle>
          <a:p>
            <a:r>
              <a:rPr lang="en-US" dirty="0"/>
              <a:t>Ut enim ad minim veniam, quis nostrud exercitation ullamco laboris nisi ut aliquip ex ea commodo consequat.</a:t>
            </a:r>
          </a:p>
          <a:p>
            <a:r>
              <a:rPr lang="en-US" dirty="0"/>
              <a:t>Ut enim ad minim veniam, quis nostrud exercitation ullamco laboris nisi ut aliquip ex ea commodo consequat.</a:t>
            </a:r>
          </a:p>
          <a:p>
            <a:endParaRPr lang="en-US" dirty="0"/>
          </a:p>
        </p:txBody>
      </p:sp>
    </p:spTree>
    <p:extLst>
      <p:ext uri="{BB962C8B-B14F-4D97-AF65-F5344CB8AC3E}">
        <p14:creationId xmlns="" xmlns:p14="http://schemas.microsoft.com/office/powerpoint/2010/main" val="21494247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E11C82F-8D84-4AB8-8EE7-D76105D9534B}" type="datetimeFigureOut">
              <a:rPr lang="en-US" smtClean="0"/>
              <a:pPr/>
              <a:t>11/14/2019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296C4CF-510E-4DAA-AB43-D603BAB761D4}"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8"/>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8"/>
            <a:ext cx="8229600" cy="85725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latin typeface="+mn-lt"/>
              </a:defRPr>
            </a:lvl1pPr>
          </a:lstStyle>
          <a:p>
            <a:fld id="{FFF30096-E2FA-4C53-8FFA-C198FACBBC31}" type="datetimeFigureOut">
              <a:rPr lang="en-US" smtClean="0"/>
              <a:pPr/>
              <a:t>11/14/2019</a:t>
            </a:fld>
            <a:endParaRPr lang="en-US" dirty="0"/>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latin typeface="+mn-lt"/>
              </a:defRPr>
            </a:lvl1pPr>
          </a:lstStyle>
          <a:p>
            <a:endParaRPr lang="en-US" dirty="0"/>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latin typeface="+mn-lt"/>
              </a:defRPr>
            </a:lvl1pPr>
          </a:lstStyle>
          <a:p>
            <a:fld id="{BE6EB2CE-F8EE-47A0-A8D1-750600A29654}" type="slidenum">
              <a:rPr lang="en-US" smtClean="0"/>
              <a:pPr/>
              <a:t>‹#›</a:t>
            </a:fld>
            <a:endParaRPr lang="en-US" dirty="0"/>
          </a:p>
        </p:txBody>
      </p:sp>
    </p:spTree>
    <p:extLst>
      <p:ext uri="{BB962C8B-B14F-4D97-AF65-F5344CB8AC3E}">
        <p14:creationId xmlns="" xmlns:p14="http://schemas.microsoft.com/office/powerpoint/2010/main" val="697417937"/>
      </p:ext>
    </p:extLst>
  </p:cSld>
  <p:clrMap bg1="lt1" tx1="dk1" bg2="lt2" tx2="dk2" accent1="accent1" accent2="accent2" accent3="accent3" accent4="accent4" accent5="accent5" accent6="accent6" hlink="hlink" folHlink="folHlink"/>
  <p:sldLayoutIdLst>
    <p:sldLayoutId id="2147483677" r:id="rId1"/>
    <p:sldLayoutId id="2147483681" r:id="rId2"/>
    <p:sldLayoutId id="2147483678" r:id="rId3"/>
    <p:sldLayoutId id="2147483679" r:id="rId4"/>
    <p:sldLayoutId id="2147483680" r:id="rId5"/>
    <p:sldLayoutId id="2147483682" r:id="rId6"/>
  </p:sldLayoutIdLst>
  <p:txStyles>
    <p:titleStyle>
      <a:lvl1pPr algn="ctr" defTabSz="914400" rtl="0" eaLnBrk="1" latinLnBrk="0" hangingPunct="1">
        <a:spcBef>
          <a:spcPct val="0"/>
        </a:spcBef>
        <a:buNone/>
        <a:defRPr sz="4200" kern="1200">
          <a:solidFill>
            <a:schemeClr val="tx1"/>
          </a:solidFill>
          <a:latin typeface="+mn-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gif"/><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png"/><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 xmlns:a16="http://schemas.microsoft.com/office/drawing/2014/main" id="{AE4E7C5B-A9BA-45D4-AB6C-21E22D7C32DC}"/>
              </a:ext>
            </a:extLst>
          </p:cNvPr>
          <p:cNvSpPr txBox="1">
            <a:spLocks/>
          </p:cNvSpPr>
          <p:nvPr/>
        </p:nvSpPr>
        <p:spPr>
          <a:xfrm>
            <a:off x="0" y="4286250"/>
            <a:ext cx="9144000" cy="857250"/>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800" b="1" i="0" u="none" strike="noStrike" kern="1200" cap="none" spc="0" normalizeH="0" baseline="0" noProof="0" dirty="0" smtClean="0">
                <a:ln>
                  <a:noFill/>
                </a:ln>
                <a:effectLst/>
                <a:uLnTx/>
                <a:uFillTx/>
                <a:latin typeface="+mn-lt"/>
                <a:ea typeface="+mj-ea"/>
                <a:cs typeface="+mj-cs"/>
              </a:rPr>
              <a:t>Detecting Malicious Websites using Machine</a:t>
            </a:r>
            <a:r>
              <a:rPr kumimoji="0" lang="en-US" sz="2800" b="1" i="0" u="none" strike="noStrike" kern="1200" cap="none" spc="0" normalizeH="0" noProof="0" dirty="0" smtClean="0">
                <a:ln>
                  <a:noFill/>
                </a:ln>
                <a:effectLst/>
                <a:uLnTx/>
                <a:uFillTx/>
                <a:latin typeface="+mn-lt"/>
                <a:ea typeface="+mj-ea"/>
                <a:cs typeface="+mj-cs"/>
              </a:rPr>
              <a:t> Learning</a:t>
            </a:r>
            <a:endParaRPr kumimoji="0" lang="en-US" sz="2800" b="1" i="0" u="none" strike="noStrike" kern="1200" cap="none" spc="0" normalizeH="0" baseline="0" noProof="0" dirty="0">
              <a:ln>
                <a:noFill/>
              </a:ln>
              <a:effectLst/>
              <a:uLnTx/>
              <a:uFillTx/>
              <a:latin typeface="+mn-lt"/>
              <a:ea typeface="+mj-ea"/>
              <a:cs typeface="+mj-cs"/>
            </a:endParaRPr>
          </a:p>
        </p:txBody>
      </p:sp>
    </p:spTree>
    <p:extLst>
      <p:ext uri="{BB962C8B-B14F-4D97-AF65-F5344CB8AC3E}">
        <p14:creationId xmlns="" xmlns:p14="http://schemas.microsoft.com/office/powerpoint/2010/main" val="3446047015"/>
      </p:ext>
    </p:extLst>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35"/>
          </p:nvPr>
        </p:nvSpPr>
        <p:spPr>
          <a:xfrm>
            <a:off x="228600" y="209550"/>
            <a:ext cx="8763000" cy="2982516"/>
          </a:xfrm>
        </p:spPr>
        <p:txBody>
          <a:bodyPr/>
          <a:lstStyle/>
          <a:p>
            <a:pPr algn="just"/>
            <a:r>
              <a:rPr lang="en-US" b="1" dirty="0" smtClean="0"/>
              <a:t>7. Classification</a:t>
            </a:r>
            <a:r>
              <a:rPr lang="en-US" dirty="0" smtClean="0"/>
              <a:t>: In classification, you will need to categorize data into predefined classes. For example, an email can either be ‘spam’ or ‘not spam’.</a:t>
            </a:r>
          </a:p>
          <a:p>
            <a:pPr algn="just"/>
            <a:r>
              <a:rPr lang="en-US" b="1" dirty="0" smtClean="0"/>
              <a:t>8</a:t>
            </a:r>
            <a:r>
              <a:rPr lang="en-US" dirty="0" smtClean="0"/>
              <a:t>. </a:t>
            </a:r>
            <a:r>
              <a:rPr lang="en-US" b="1" dirty="0" smtClean="0"/>
              <a:t>Feature selection</a:t>
            </a:r>
            <a:r>
              <a:rPr lang="en-US" dirty="0" smtClean="0"/>
              <a:t>, also known as </a:t>
            </a:r>
            <a:r>
              <a:rPr lang="en-US" b="1" dirty="0" smtClean="0"/>
              <a:t>variable selection</a:t>
            </a:r>
            <a:r>
              <a:rPr lang="en-US" dirty="0" smtClean="0"/>
              <a:t>, </a:t>
            </a:r>
            <a:r>
              <a:rPr lang="en-US" b="1" dirty="0" smtClean="0"/>
              <a:t>attribute selection</a:t>
            </a:r>
            <a:r>
              <a:rPr lang="en-US" dirty="0" smtClean="0"/>
              <a:t> or </a:t>
            </a:r>
            <a:r>
              <a:rPr lang="en-US" b="1" dirty="0" smtClean="0"/>
              <a:t>variable subset selection</a:t>
            </a:r>
            <a:r>
              <a:rPr lang="en-US" dirty="0" smtClean="0"/>
              <a:t>, is the process of selecting a subset of relevant features (variables, predictors) for use in model construction. Feature selection techniques are used for several reasons:</a:t>
            </a:r>
          </a:p>
          <a:p>
            <a:pPr algn="just"/>
            <a:r>
              <a:rPr lang="en-US" dirty="0" smtClean="0"/>
              <a:t>	a. implification of models to make them easier to interpret by 		     researchers/users,</a:t>
            </a:r>
          </a:p>
          <a:p>
            <a:pPr algn="l"/>
            <a:r>
              <a:rPr lang="en-US" dirty="0" smtClean="0"/>
              <a:t>	b. shorter training times,</a:t>
            </a:r>
          </a:p>
          <a:p>
            <a:pPr algn="l"/>
            <a:r>
              <a:rPr lang="en-US" dirty="0" smtClean="0"/>
              <a:t>	c. to avoid the curse of dimensionality</a:t>
            </a:r>
          </a:p>
          <a:p>
            <a:pPr algn="just"/>
            <a:endParaRPr lang="en-US" dirty="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Existing system</a:t>
            </a:r>
            <a:endParaRPr lang="en-US" dirty="0"/>
          </a:p>
        </p:txBody>
      </p:sp>
      <p:sp>
        <p:nvSpPr>
          <p:cNvPr id="3" name="Text Placeholder 2"/>
          <p:cNvSpPr>
            <a:spLocks noGrp="1"/>
          </p:cNvSpPr>
          <p:nvPr>
            <p:ph type="body" sz="quarter" idx="35"/>
          </p:nvPr>
        </p:nvSpPr>
        <p:spPr>
          <a:xfrm>
            <a:off x="457200" y="1123950"/>
            <a:ext cx="8208912" cy="2982516"/>
          </a:xfrm>
        </p:spPr>
        <p:txBody>
          <a:bodyPr/>
          <a:lstStyle/>
          <a:p>
            <a:pPr algn="l">
              <a:lnSpc>
                <a:spcPct val="150000"/>
              </a:lnSpc>
            </a:pPr>
            <a:r>
              <a:rPr lang="en-US" dirty="0" smtClean="0"/>
              <a:t>The existing approaches for anti phishing are: </a:t>
            </a:r>
          </a:p>
          <a:p>
            <a:pPr algn="l">
              <a:lnSpc>
                <a:spcPct val="150000"/>
              </a:lnSpc>
              <a:buFont typeface="Wingdings" pitchFamily="2" charset="2"/>
              <a:buChar char="v"/>
            </a:pPr>
            <a:r>
              <a:rPr lang="en-US" dirty="0" smtClean="0"/>
              <a:t> Detect and block the phishing Web sites manually in time</a:t>
            </a:r>
          </a:p>
          <a:p>
            <a:pPr algn="l">
              <a:lnSpc>
                <a:spcPct val="150000"/>
              </a:lnSpc>
              <a:buFont typeface="Wingdings" pitchFamily="2" charset="2"/>
              <a:buChar char="v"/>
            </a:pPr>
            <a:r>
              <a:rPr lang="en-US" dirty="0" smtClean="0"/>
              <a:t> Enhance the security of the web sites at the time of developing</a:t>
            </a:r>
          </a:p>
          <a:p>
            <a:pPr algn="l">
              <a:lnSpc>
                <a:spcPct val="150000"/>
              </a:lnSpc>
              <a:buFont typeface="Wingdings" pitchFamily="2" charset="2"/>
              <a:buChar char="v"/>
            </a:pPr>
            <a:r>
              <a:rPr lang="en-US" dirty="0" smtClean="0"/>
              <a:t> Installing online anti-phishing software in user’s computers</a:t>
            </a:r>
            <a:endParaRPr lang="en-US" dirty="0"/>
          </a:p>
        </p:txBody>
      </p:sp>
    </p:spTree>
    <p:extLst>
      <p:ext uri="{BB962C8B-B14F-4D97-AF65-F5344CB8AC3E}">
        <p14:creationId xmlns="" xmlns:p14="http://schemas.microsoft.com/office/powerpoint/2010/main" val="395658490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35"/>
          </p:nvPr>
        </p:nvSpPr>
        <p:spPr>
          <a:xfrm>
            <a:off x="1600200" y="971550"/>
            <a:ext cx="7457256" cy="3686324"/>
          </a:xfrm>
        </p:spPr>
        <p:txBody>
          <a:bodyPr/>
          <a:lstStyle/>
          <a:p>
            <a:pPr>
              <a:lnSpc>
                <a:spcPct val="150000"/>
              </a:lnSpc>
              <a:buSzPct val="70000"/>
              <a:buFont typeface="Wingdings" pitchFamily="2" charset="2"/>
              <a:buChar char="v"/>
            </a:pPr>
            <a:r>
              <a:rPr lang="en-US" dirty="0" smtClean="0"/>
              <a:t> Everything online-&gt; is your data secure??</a:t>
            </a:r>
          </a:p>
          <a:p>
            <a:pPr>
              <a:lnSpc>
                <a:spcPct val="150000"/>
              </a:lnSpc>
              <a:buSzPct val="70000"/>
              <a:buFont typeface="Wingdings" pitchFamily="2" charset="2"/>
              <a:buChar char="v"/>
            </a:pPr>
            <a:r>
              <a:rPr lang="en-US" dirty="0" smtClean="0"/>
              <a:t> Cyber attacks- huge threat in current days</a:t>
            </a:r>
          </a:p>
          <a:p>
            <a:pPr>
              <a:lnSpc>
                <a:spcPct val="150000"/>
              </a:lnSpc>
              <a:buSzPct val="70000"/>
              <a:buFont typeface="Wingdings" pitchFamily="2" charset="2"/>
              <a:buChar char="v"/>
            </a:pPr>
            <a:r>
              <a:rPr lang="en-US" dirty="0" smtClean="0"/>
              <a:t> Monetary loss</a:t>
            </a:r>
          </a:p>
          <a:p>
            <a:pPr>
              <a:lnSpc>
                <a:spcPct val="150000"/>
              </a:lnSpc>
              <a:buSzPct val="70000"/>
              <a:buFont typeface="Wingdings" pitchFamily="2" charset="2"/>
              <a:buChar char="v"/>
            </a:pPr>
            <a:r>
              <a:rPr lang="en-US" dirty="0" smtClean="0"/>
              <a:t> Theft of private information</a:t>
            </a:r>
          </a:p>
          <a:p>
            <a:pPr>
              <a:lnSpc>
                <a:spcPct val="150000"/>
              </a:lnSpc>
              <a:buSzPct val="70000"/>
              <a:buFont typeface="Wingdings" pitchFamily="2" charset="2"/>
              <a:buChar char="v"/>
            </a:pPr>
            <a:r>
              <a:rPr lang="en-US" dirty="0" smtClean="0"/>
              <a:t> Malware installation </a:t>
            </a:r>
          </a:p>
          <a:p>
            <a:pPr>
              <a:lnSpc>
                <a:spcPct val="150000"/>
              </a:lnSpc>
              <a:buSzPct val="70000"/>
              <a:buFont typeface="Wingdings" pitchFamily="2" charset="2"/>
              <a:buChar char="v"/>
            </a:pPr>
            <a:r>
              <a:rPr lang="en-US" dirty="0" smtClean="0"/>
              <a:t> Virus, etc…</a:t>
            </a:r>
          </a:p>
          <a:p>
            <a:pPr>
              <a:lnSpc>
                <a:spcPct val="150000"/>
              </a:lnSpc>
              <a:buSzPct val="70000"/>
              <a:buFont typeface="Wingdings" pitchFamily="2" charset="2"/>
              <a:buChar char="v"/>
            </a:pPr>
            <a:r>
              <a:rPr lang="en-US" dirty="0" smtClean="0"/>
              <a:t> Cause losses of billions of dollars every year. </a:t>
            </a:r>
          </a:p>
          <a:p>
            <a:pPr>
              <a:buSzPct val="70000"/>
              <a:buBlip>
                <a:blip r:embed="rId2"/>
              </a:buBlip>
            </a:pPr>
            <a:endParaRPr lang="en-US" dirty="0" smtClean="0"/>
          </a:p>
          <a:p>
            <a:pPr>
              <a:buSzPct val="70000"/>
              <a:buBlip>
                <a:blip r:embed="rId2"/>
              </a:buBlip>
            </a:pPr>
            <a:endParaRPr lang="en-IN" dirty="0" smtClean="0"/>
          </a:p>
          <a:p>
            <a:endParaRPr lang="en-IN" dirty="0"/>
          </a:p>
        </p:txBody>
      </p:sp>
      <p:sp>
        <p:nvSpPr>
          <p:cNvPr id="4" name="Title 3"/>
          <p:cNvSpPr>
            <a:spLocks noGrp="1"/>
          </p:cNvSpPr>
          <p:nvPr>
            <p:ph type="title"/>
          </p:nvPr>
        </p:nvSpPr>
        <p:spPr>
          <a:xfrm>
            <a:off x="1295400" y="0"/>
            <a:ext cx="6829002" cy="857250"/>
          </a:xfrm>
        </p:spPr>
        <p:txBody>
          <a:bodyPr>
            <a:normAutofit/>
          </a:bodyPr>
          <a:lstStyle/>
          <a:p>
            <a:pPr algn="ctr"/>
            <a:r>
              <a:rPr lang="en-US" sz="4900" b="1" dirty="0" smtClean="0">
                <a:ln w="19050">
                  <a:solidFill>
                    <a:srgbClr val="1F497D">
                      <a:tint val="1000"/>
                    </a:srgbClr>
                  </a:solidFill>
                  <a:prstDash val="solid"/>
                </a:ln>
                <a:effectLst>
                  <a:outerShdw blurRad="50000" dist="50800" dir="7500000" algn="tl">
                    <a:srgbClr val="000000">
                      <a:shade val="5000"/>
                      <a:alpha val="35000"/>
                    </a:srgbClr>
                  </a:outerShdw>
                </a:effectLst>
              </a:rPr>
              <a:t>PROBLEMS</a:t>
            </a:r>
            <a:endParaRPr lang="en-US" sz="4900" b="1" dirty="0">
              <a:ln w="19050">
                <a:solidFill>
                  <a:srgbClr val="1F497D">
                    <a:tint val="1000"/>
                  </a:srgbClr>
                </a:solidFill>
                <a:prstDash val="solid"/>
              </a:ln>
              <a:effectLst>
                <a:outerShdw blurRad="50000" dist="50800" dir="7500000" algn="tl">
                  <a:srgbClr val="000000">
                    <a:shade val="5000"/>
                    <a:alpha val="35000"/>
                  </a:srgbClr>
                </a:outerShdw>
              </a:effectLst>
            </a:endParaRPr>
          </a:p>
        </p:txBody>
      </p:sp>
      <p:sp>
        <p:nvSpPr>
          <p:cNvPr id="5" name="object 6"/>
          <p:cNvSpPr/>
          <p:nvPr/>
        </p:nvSpPr>
        <p:spPr>
          <a:xfrm>
            <a:off x="5867400" y="2343150"/>
            <a:ext cx="2362200" cy="1981200"/>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Proposed system</a:t>
            </a:r>
            <a:endParaRPr lang="en-US" dirty="0"/>
          </a:p>
        </p:txBody>
      </p:sp>
      <p:sp>
        <p:nvSpPr>
          <p:cNvPr id="3" name="Text Placeholder 2"/>
          <p:cNvSpPr>
            <a:spLocks noGrp="1"/>
          </p:cNvSpPr>
          <p:nvPr>
            <p:ph type="body" sz="quarter" idx="35"/>
          </p:nvPr>
        </p:nvSpPr>
        <p:spPr>
          <a:xfrm>
            <a:off x="152400" y="1047750"/>
            <a:ext cx="8839200" cy="3352800"/>
          </a:xfrm>
        </p:spPr>
        <p:txBody>
          <a:bodyPr/>
          <a:lstStyle/>
          <a:p>
            <a:pPr algn="l"/>
            <a:r>
              <a:rPr lang="en-US" dirty="0" smtClean="0"/>
              <a:t>The following are the activities performed in the proposed system:</a:t>
            </a:r>
          </a:p>
          <a:p>
            <a:pPr algn="l">
              <a:lnSpc>
                <a:spcPct val="150000"/>
              </a:lnSpc>
            </a:pPr>
            <a:endParaRPr lang="en-US" dirty="0" smtClean="0"/>
          </a:p>
          <a:p>
            <a:pPr algn="l">
              <a:lnSpc>
                <a:spcPct val="150000"/>
              </a:lnSpc>
              <a:buFont typeface="Wingdings" pitchFamily="2" charset="2"/>
              <a:buChar char="v"/>
            </a:pPr>
            <a:r>
              <a:rPr lang="en-US" dirty="0" smtClean="0"/>
              <a:t> Classification using various features.</a:t>
            </a:r>
          </a:p>
          <a:p>
            <a:pPr algn="l">
              <a:lnSpc>
                <a:spcPct val="150000"/>
              </a:lnSpc>
              <a:buFont typeface="Wingdings" pitchFamily="2" charset="2"/>
              <a:buChar char="v"/>
            </a:pPr>
            <a:r>
              <a:rPr lang="en-US" dirty="0" smtClean="0"/>
              <a:t> Using RANDOM FOREST ALGORITHM for finding the phishing SITES </a:t>
            </a:r>
          </a:p>
          <a:p>
            <a:pPr algn="l">
              <a:lnSpc>
                <a:spcPct val="150000"/>
              </a:lnSpc>
              <a:buFont typeface="Wingdings" pitchFamily="2" charset="2"/>
              <a:buChar char="v"/>
            </a:pPr>
            <a:r>
              <a:rPr lang="en-US" dirty="0" smtClean="0"/>
              <a:t> Creating ADD- ON using javascript, implemented using python machine            </a:t>
            </a:r>
          </a:p>
          <a:p>
            <a:pPr algn="l">
              <a:lnSpc>
                <a:spcPct val="150000"/>
              </a:lnSpc>
            </a:pPr>
            <a:r>
              <a:rPr lang="en-US" dirty="0" smtClean="0"/>
              <a:t>     learning</a:t>
            </a:r>
          </a:p>
          <a:p>
            <a:pPr algn="l"/>
            <a:endParaRPr lang="en-US" dirty="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885950"/>
            <a:ext cx="8229600" cy="857250"/>
          </a:xfrm>
        </p:spPr>
        <p:txBody>
          <a:bodyPr/>
          <a:lstStyle/>
          <a:p>
            <a:r>
              <a:rPr lang="en-US" dirty="0" smtClean="0"/>
              <a:t>INTRODUCTION</a:t>
            </a:r>
            <a:endParaRPr lang="en-US" dirty="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Phishing ?</a:t>
            </a:r>
            <a:endParaRPr lang="en-US" b="1" dirty="0"/>
          </a:p>
        </p:txBody>
      </p:sp>
      <p:sp>
        <p:nvSpPr>
          <p:cNvPr id="3" name="Content Placeholder 2"/>
          <p:cNvSpPr>
            <a:spLocks noGrp="1"/>
          </p:cNvSpPr>
          <p:nvPr>
            <p:ph type="body" sz="quarter" idx="35"/>
          </p:nvPr>
        </p:nvSpPr>
        <p:spPr/>
        <p:txBody>
          <a:bodyPr/>
          <a:lstStyle/>
          <a:p>
            <a:endParaRPr lang="en-US" dirty="0" smtClean="0"/>
          </a:p>
          <a:p>
            <a:endParaRPr lang="en-US" dirty="0" smtClean="0"/>
          </a:p>
          <a:p>
            <a:endParaRPr lang="en-US" dirty="0" smtClean="0"/>
          </a:p>
          <a:p>
            <a:endParaRPr lang="en-US" dirty="0" smtClean="0"/>
          </a:p>
          <a:p>
            <a:endParaRPr lang="en-US" dirty="0"/>
          </a:p>
        </p:txBody>
      </p:sp>
      <p:pic>
        <p:nvPicPr>
          <p:cNvPr id="2050" name="Picture 2"/>
          <p:cNvPicPr>
            <a:picLocks noChangeAspect="1" noChangeArrowheads="1"/>
          </p:cNvPicPr>
          <p:nvPr/>
        </p:nvPicPr>
        <p:blipFill>
          <a:blip r:embed="rId2"/>
          <a:srcRect/>
          <a:stretch>
            <a:fillRect/>
          </a:stretch>
        </p:blipFill>
        <p:spPr bwMode="auto">
          <a:xfrm>
            <a:off x="838200" y="1047750"/>
            <a:ext cx="8305800" cy="1657350"/>
          </a:xfrm>
          <a:prstGeom prst="rect">
            <a:avLst/>
          </a:prstGeom>
          <a:noFill/>
          <a:ln w="9525">
            <a:noFill/>
            <a:miter lim="800000"/>
            <a:headEnd/>
            <a:tailEnd/>
          </a:ln>
          <a:effectLst/>
        </p:spPr>
      </p:pic>
      <p:sp>
        <p:nvSpPr>
          <p:cNvPr id="5" name="TextBox 4"/>
          <p:cNvSpPr txBox="1"/>
          <p:nvPr/>
        </p:nvSpPr>
        <p:spPr>
          <a:xfrm>
            <a:off x="304800" y="2876550"/>
            <a:ext cx="8610600" cy="1569660"/>
          </a:xfrm>
          <a:prstGeom prst="rect">
            <a:avLst/>
          </a:prstGeom>
          <a:noFill/>
        </p:spPr>
        <p:txBody>
          <a:bodyPr wrap="square" rtlCol="0">
            <a:spAutoFit/>
          </a:bodyPr>
          <a:lstStyle/>
          <a:p>
            <a:pPr algn="just"/>
            <a:r>
              <a:rPr lang="en-US" sz="2400" b="1" dirty="0" smtClean="0"/>
              <a:t>As you see above, the site of facebook in those images look the same. But we are unable to identify which is the real website. This is termed as phishing. The above shown image is an clear concept of phishing.</a:t>
            </a:r>
            <a:endParaRPr lang="en-US" sz="2400" b="1" dirty="0"/>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458200" cy="857250"/>
          </a:xfrm>
        </p:spPr>
        <p:txBody>
          <a:bodyPr>
            <a:normAutofit fontScale="90000"/>
          </a:bodyPr>
          <a:lstStyle/>
          <a:p>
            <a:r>
              <a:rPr lang="en-US" sz="4000" b="1" dirty="0" smtClean="0"/>
              <a:t>Website: Normal and Malicious - difference</a:t>
            </a:r>
            <a:endParaRPr lang="en-US" sz="4000" b="1" dirty="0"/>
          </a:p>
        </p:txBody>
      </p:sp>
      <p:pic>
        <p:nvPicPr>
          <p:cNvPr id="4098" name="Picture 2"/>
          <p:cNvPicPr>
            <a:picLocks noGrp="1" noChangeAspect="1" noChangeArrowheads="1"/>
          </p:cNvPicPr>
          <p:nvPr>
            <p:ph idx="4294967295"/>
          </p:nvPr>
        </p:nvPicPr>
        <p:blipFill>
          <a:blip r:embed="rId2"/>
          <a:srcRect/>
          <a:stretch>
            <a:fillRect/>
          </a:stretch>
        </p:blipFill>
        <p:spPr bwMode="auto">
          <a:xfrm>
            <a:off x="63500" y="1581150"/>
            <a:ext cx="9080500" cy="222885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Its Rectification Method</a:t>
            </a:r>
            <a:endParaRPr lang="en-US" b="1" dirty="0"/>
          </a:p>
        </p:txBody>
      </p:sp>
      <p:sp>
        <p:nvSpPr>
          <p:cNvPr id="4" name="Text Placeholder 3"/>
          <p:cNvSpPr>
            <a:spLocks noGrp="1"/>
          </p:cNvSpPr>
          <p:nvPr>
            <p:ph type="body" sz="quarter" idx="35"/>
          </p:nvPr>
        </p:nvSpPr>
        <p:spPr/>
        <p:txBody>
          <a:bodyPr/>
          <a:lstStyle/>
          <a:p>
            <a:endParaRPr lang="en-US" dirty="0"/>
          </a:p>
        </p:txBody>
      </p:sp>
      <p:pic>
        <p:nvPicPr>
          <p:cNvPr id="3074" name="Picture 2"/>
          <p:cNvPicPr>
            <a:picLocks noGrp="1" noChangeAspect="1" noChangeArrowheads="1"/>
          </p:cNvPicPr>
          <p:nvPr>
            <p:ph idx="4294967295"/>
          </p:nvPr>
        </p:nvPicPr>
        <p:blipFill>
          <a:blip r:embed="rId2"/>
          <a:srcRect/>
          <a:stretch>
            <a:fillRect/>
          </a:stretch>
        </p:blipFill>
        <p:spPr bwMode="auto">
          <a:xfrm>
            <a:off x="533400" y="1504950"/>
            <a:ext cx="7924800" cy="259397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57200" y="1962150"/>
            <a:ext cx="8229600" cy="857250"/>
          </a:xfrm>
        </p:spPr>
        <p:txBody>
          <a:bodyPr/>
          <a:lstStyle/>
          <a:p>
            <a:r>
              <a:rPr lang="en-US" dirty="0" smtClean="0"/>
              <a:t>IMPLEMENTATION</a:t>
            </a:r>
            <a:endParaRPr lang="en-US" dirty="0"/>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URL CLASSIFICATION SYSTEM</a:t>
            </a:r>
            <a:endParaRPr lang="en-US" dirty="0"/>
          </a:p>
        </p:txBody>
      </p:sp>
      <p:pic>
        <p:nvPicPr>
          <p:cNvPr id="5" name="Picture 4" descr="malicious-url-detection-using-machine-learning-9-638.jpg"/>
          <p:cNvPicPr>
            <a:picLocks noChangeAspect="1"/>
          </p:cNvPicPr>
          <p:nvPr/>
        </p:nvPicPr>
        <p:blipFill>
          <a:blip r:embed="rId2"/>
          <a:stretch>
            <a:fillRect/>
          </a:stretch>
        </p:blipFill>
        <p:spPr>
          <a:xfrm>
            <a:off x="381000" y="1049422"/>
            <a:ext cx="8153400" cy="3732128"/>
          </a:xfrm>
          <a:prstGeom prst="rect">
            <a:avLst/>
          </a:prstGeom>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514350"/>
            <a:ext cx="3581400" cy="857250"/>
          </a:xfrm>
        </p:spPr>
        <p:txBody>
          <a:bodyPr/>
          <a:lstStyle/>
          <a:p>
            <a:r>
              <a:rPr lang="en-US" dirty="0" smtClean="0"/>
              <a:t>THE TEAM</a:t>
            </a:r>
            <a:endParaRPr lang="en-US" dirty="0"/>
          </a:p>
        </p:txBody>
      </p:sp>
      <p:graphicFrame>
        <p:nvGraphicFramePr>
          <p:cNvPr id="5" name="Content Placeholder 3"/>
          <p:cNvGraphicFramePr>
            <a:graphicFrameLocks/>
          </p:cNvGraphicFramePr>
          <p:nvPr/>
        </p:nvGraphicFramePr>
        <p:xfrm>
          <a:off x="1981200" y="1809750"/>
          <a:ext cx="6934200" cy="1428750"/>
        </p:xfrm>
        <a:graphic>
          <a:graphicData uri="http://schemas.openxmlformats.org/drawingml/2006/table">
            <a:tbl>
              <a:tblPr firstRow="1" bandRow="1">
                <a:tableStyleId>{5C22544A-7EE6-4342-B048-85BDC9FD1C3A}</a:tableStyleId>
              </a:tblPr>
              <a:tblGrid>
                <a:gridCol w="3467100"/>
                <a:gridCol w="3467100"/>
              </a:tblGrid>
              <a:tr h="476250">
                <a:tc>
                  <a:txBody>
                    <a:bodyPr/>
                    <a:lstStyle/>
                    <a:p>
                      <a:pPr algn="ctr"/>
                      <a:r>
                        <a:rPr lang="en-US" dirty="0" smtClean="0"/>
                        <a:t>JAYAKRISHNAN</a:t>
                      </a:r>
                      <a:r>
                        <a:rPr lang="en-US" baseline="0" dirty="0" smtClean="0"/>
                        <a:t> J U</a:t>
                      </a:r>
                      <a:endParaRPr lang="en-US" b="1" dirty="0">
                        <a:solidFill>
                          <a:schemeClr val="bg1"/>
                        </a:solidFill>
                      </a:endParaRPr>
                    </a:p>
                  </a:txBody>
                  <a:tcPr anchor="ctr"/>
                </a:tc>
                <a:tc>
                  <a:txBody>
                    <a:bodyPr/>
                    <a:lstStyle/>
                    <a:p>
                      <a:pPr algn="ctr"/>
                      <a:r>
                        <a:rPr lang="en-US" dirty="0" smtClean="0"/>
                        <a:t>LMC</a:t>
                      </a:r>
                      <a:r>
                        <a:rPr lang="en-US" baseline="0" dirty="0" smtClean="0"/>
                        <a:t> 17 MCA 003</a:t>
                      </a:r>
                      <a:endParaRPr lang="en-US" b="1" dirty="0">
                        <a:solidFill>
                          <a:schemeClr val="bg1"/>
                        </a:solidFill>
                      </a:endParaRPr>
                    </a:p>
                  </a:txBody>
                  <a:tcPr anchor="ctr"/>
                </a:tc>
              </a:tr>
              <a:tr h="476250">
                <a:tc>
                  <a:txBody>
                    <a:bodyPr/>
                    <a:lstStyle/>
                    <a:p>
                      <a:pPr algn="ctr"/>
                      <a:r>
                        <a:rPr lang="en-US" dirty="0" smtClean="0"/>
                        <a:t>LEKSHMI</a:t>
                      </a:r>
                      <a:r>
                        <a:rPr lang="en-US" baseline="0" dirty="0" smtClean="0"/>
                        <a:t> S R</a:t>
                      </a:r>
                      <a:endParaRPr lang="en-US" b="1" dirty="0"/>
                    </a:p>
                  </a:txBody>
                  <a:tcPr anchor="ctr"/>
                </a:tc>
                <a:tc>
                  <a:txBody>
                    <a:bodyPr/>
                    <a:lstStyle/>
                    <a:p>
                      <a:pPr algn="ctr"/>
                      <a:r>
                        <a:rPr lang="en-US" dirty="0" smtClean="0"/>
                        <a:t>LLMC</a:t>
                      </a:r>
                      <a:r>
                        <a:rPr lang="en-US" baseline="0" dirty="0" smtClean="0"/>
                        <a:t> 17 MCA 020</a:t>
                      </a:r>
                      <a:endParaRPr lang="en-US" b="1" dirty="0"/>
                    </a:p>
                  </a:txBody>
                  <a:tcPr anchor="ctr"/>
                </a:tc>
              </a:tr>
              <a:tr h="476250">
                <a:tc>
                  <a:txBody>
                    <a:bodyPr/>
                    <a:lstStyle/>
                    <a:p>
                      <a:pPr algn="ctr"/>
                      <a:r>
                        <a:rPr lang="en-US" dirty="0" smtClean="0"/>
                        <a:t>STEPHY</a:t>
                      </a:r>
                      <a:r>
                        <a:rPr lang="en-US" baseline="0" dirty="0" smtClean="0"/>
                        <a:t> JOBOY</a:t>
                      </a:r>
                      <a:endParaRPr lang="en-US" b="1" dirty="0"/>
                    </a:p>
                  </a:txBody>
                  <a:tcPr anchor="ctr"/>
                </a:tc>
                <a:tc>
                  <a:txBody>
                    <a:bodyPr/>
                    <a:lstStyle/>
                    <a:p>
                      <a:pPr algn="ctr"/>
                      <a:r>
                        <a:rPr lang="en-US" dirty="0" smtClean="0"/>
                        <a:t>LLMC 17 MCA 031</a:t>
                      </a:r>
                      <a:endParaRPr lang="en-US" b="1" dirty="0"/>
                    </a:p>
                  </a:txBody>
                  <a:tcPr anchor="ctr"/>
                </a:tc>
              </a:tr>
            </a:tbl>
          </a:graphicData>
        </a:graphic>
      </p:graphicFrame>
    </p:spTree>
    <p:extLst>
      <p:ext uri="{BB962C8B-B14F-4D97-AF65-F5344CB8AC3E}">
        <p14:creationId xmlns="" xmlns:p14="http://schemas.microsoft.com/office/powerpoint/2010/main" val="377273747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2038350"/>
            <a:ext cx="8229600" cy="857250"/>
          </a:xfrm>
        </p:spPr>
        <p:txBody>
          <a:bodyPr/>
          <a:lstStyle/>
          <a:p>
            <a:r>
              <a:rPr lang="en-US" dirty="0" smtClean="0"/>
              <a:t>FEATURES</a:t>
            </a:r>
            <a:endParaRPr lang="en-US" dirty="0"/>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5" name="Rectangle 1"/>
          <p:cNvSpPr>
            <a:spLocks noChangeArrowheads="1"/>
          </p:cNvSpPr>
          <p:nvPr/>
        </p:nvSpPr>
        <p:spPr bwMode="auto">
          <a:xfrm>
            <a:off x="2590800" y="514350"/>
            <a:ext cx="3933626" cy="743753"/>
          </a:xfrm>
          <a:prstGeom prst="rect">
            <a:avLst/>
          </a:prstGeom>
          <a:noFill/>
          <a:ln w="9525">
            <a:noFill/>
            <a:miter lim="800000"/>
            <a:headEnd/>
            <a:tailEnd/>
          </a:ln>
          <a:effectLst/>
        </p:spPr>
        <p:txBody>
          <a:bodyPr vert="horz" wrap="none" lIns="450708" tIns="12696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tabLst/>
            </a:pPr>
            <a:r>
              <a:rPr kumimoji="0" lang="en-US" sz="2000" b="1" i="0" u="none" strike="noStrike" cap="none" normalizeH="0" baseline="0" dirty="0" smtClean="0">
                <a:ln>
                  <a:noFill/>
                </a:ln>
                <a:solidFill>
                  <a:schemeClr val="tx1"/>
                </a:solidFill>
                <a:effectLst/>
                <a:latin typeface="Arial" pitchFamily="34" charset="0"/>
                <a:ea typeface="SimSun" pitchFamily="2" charset="-122"/>
                <a:cs typeface="Arial" pitchFamily="34" charset="0"/>
              </a:rPr>
              <a:t>Address Bar based Features</a:t>
            </a:r>
            <a:endParaRPr kumimoji="0" lang="en-US" sz="2000" b="1" i="0" u="none" strike="noStrike" cap="none" normalizeH="0" baseline="0" dirty="0" smtClean="0">
              <a:ln>
                <a:noFill/>
              </a:ln>
              <a:solidFill>
                <a:srgbClr val="4F81BD"/>
              </a:solidFill>
              <a:effectLst/>
              <a:latin typeface="Arial" pitchFamily="34" charset="0"/>
              <a:ea typeface="Times New Roman" pitchFamily="18"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dirty="0" smtClean="0">
              <a:ln>
                <a:noFill/>
              </a:ln>
              <a:solidFill>
                <a:schemeClr val="tx1"/>
              </a:solidFill>
              <a:effectLst/>
              <a:latin typeface="Arial" pitchFamily="34" charset="0"/>
              <a:cs typeface="Arial" pitchFamily="34" charset="0"/>
            </a:endParaRPr>
          </a:p>
        </p:txBody>
      </p:sp>
      <p:pic>
        <p:nvPicPr>
          <p:cNvPr id="8" name="Picture 7" descr="SS.JPG"/>
          <p:cNvPicPr>
            <a:picLocks noChangeAspect="1"/>
          </p:cNvPicPr>
          <p:nvPr/>
        </p:nvPicPr>
        <p:blipFill>
          <a:blip r:embed="rId2"/>
          <a:stretch>
            <a:fillRect/>
          </a:stretch>
        </p:blipFill>
        <p:spPr>
          <a:xfrm>
            <a:off x="609600" y="1428750"/>
            <a:ext cx="8058150" cy="1866900"/>
          </a:xfrm>
          <a:prstGeom prst="rect">
            <a:avLst/>
          </a:prstGeom>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2.JPG"/>
          <p:cNvPicPr>
            <a:picLocks noChangeAspect="1"/>
          </p:cNvPicPr>
          <p:nvPr/>
        </p:nvPicPr>
        <p:blipFill>
          <a:blip r:embed="rId2"/>
          <a:stretch>
            <a:fillRect/>
          </a:stretch>
        </p:blipFill>
        <p:spPr>
          <a:xfrm>
            <a:off x="228600" y="209550"/>
            <a:ext cx="8743950" cy="4057650"/>
          </a:xfrm>
          <a:prstGeom prst="rect">
            <a:avLst/>
          </a:prstGeom>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3.JPG"/>
          <p:cNvPicPr>
            <a:picLocks noChangeAspect="1"/>
          </p:cNvPicPr>
          <p:nvPr/>
        </p:nvPicPr>
        <p:blipFill>
          <a:blip r:embed="rId2"/>
          <a:stretch>
            <a:fillRect/>
          </a:stretch>
        </p:blipFill>
        <p:spPr>
          <a:xfrm>
            <a:off x="509587" y="900112"/>
            <a:ext cx="8124825" cy="3343275"/>
          </a:xfrm>
          <a:prstGeom prst="rect">
            <a:avLst/>
          </a:prstGeom>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4.JPG"/>
          <p:cNvPicPr>
            <a:picLocks noChangeAspect="1"/>
          </p:cNvPicPr>
          <p:nvPr/>
        </p:nvPicPr>
        <p:blipFill>
          <a:blip r:embed="rId2"/>
          <a:stretch>
            <a:fillRect/>
          </a:stretch>
        </p:blipFill>
        <p:spPr>
          <a:xfrm>
            <a:off x="457200" y="1047750"/>
            <a:ext cx="8324850" cy="2190750"/>
          </a:xfrm>
          <a:prstGeom prst="rect">
            <a:avLst/>
          </a:prstGeom>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5.JPG"/>
          <p:cNvPicPr>
            <a:picLocks noChangeAspect="1"/>
          </p:cNvPicPr>
          <p:nvPr/>
        </p:nvPicPr>
        <p:blipFill>
          <a:blip r:embed="rId2"/>
          <a:stretch>
            <a:fillRect/>
          </a:stretch>
        </p:blipFill>
        <p:spPr>
          <a:xfrm>
            <a:off x="0" y="0"/>
            <a:ext cx="9144000" cy="5219178"/>
          </a:xfrm>
          <a:prstGeom prst="rect">
            <a:avLst/>
          </a:prstGeom>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6.JPG"/>
          <p:cNvPicPr>
            <a:picLocks noChangeAspect="1"/>
          </p:cNvPicPr>
          <p:nvPr/>
        </p:nvPicPr>
        <p:blipFill>
          <a:blip r:embed="rId2"/>
          <a:stretch>
            <a:fillRect/>
          </a:stretch>
        </p:blipFill>
        <p:spPr>
          <a:xfrm>
            <a:off x="152400" y="133350"/>
            <a:ext cx="8172450" cy="4295775"/>
          </a:xfrm>
          <a:prstGeom prst="rect">
            <a:avLst/>
          </a:prstGeom>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Lenovo\Desktop\fav.jpg"/>
          <p:cNvPicPr>
            <a:picLocks noChangeAspect="1" noChangeArrowheads="1"/>
          </p:cNvPicPr>
          <p:nvPr/>
        </p:nvPicPr>
        <p:blipFill>
          <a:blip r:embed="rId2"/>
          <a:srcRect/>
          <a:stretch>
            <a:fillRect/>
          </a:stretch>
        </p:blipFill>
        <p:spPr bwMode="auto">
          <a:xfrm>
            <a:off x="533400" y="971550"/>
            <a:ext cx="8153400" cy="2438400"/>
          </a:xfrm>
          <a:prstGeom prst="rect">
            <a:avLst/>
          </a:prstGeom>
          <a:noFill/>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8.JPG"/>
          <p:cNvPicPr>
            <a:picLocks noChangeAspect="1"/>
          </p:cNvPicPr>
          <p:nvPr/>
        </p:nvPicPr>
        <p:blipFill>
          <a:blip r:embed="rId2"/>
          <a:stretch>
            <a:fillRect/>
          </a:stretch>
        </p:blipFill>
        <p:spPr>
          <a:xfrm>
            <a:off x="533400" y="1123950"/>
            <a:ext cx="7991475" cy="2333625"/>
          </a:xfrm>
          <a:prstGeom prst="rect">
            <a:avLst/>
          </a:prstGeom>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9.JPG"/>
          <p:cNvPicPr>
            <a:picLocks noChangeAspect="1"/>
          </p:cNvPicPr>
          <p:nvPr/>
        </p:nvPicPr>
        <p:blipFill>
          <a:blip r:embed="rId2"/>
          <a:stretch>
            <a:fillRect/>
          </a:stretch>
        </p:blipFill>
        <p:spPr>
          <a:xfrm>
            <a:off x="0" y="133350"/>
            <a:ext cx="8020050" cy="4295775"/>
          </a:xfrm>
          <a:prstGeom prst="rect">
            <a:avLst/>
          </a:prstGeom>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ACKNOWLEDGEMENT</a:t>
            </a:r>
            <a:endParaRPr lang="en-US" dirty="0"/>
          </a:p>
        </p:txBody>
      </p:sp>
      <p:sp>
        <p:nvSpPr>
          <p:cNvPr id="6" name="Content Placeholder 2"/>
          <p:cNvSpPr>
            <a:spLocks noGrp="1"/>
          </p:cNvSpPr>
          <p:nvPr>
            <p:ph type="body" sz="quarter" idx="35"/>
          </p:nvPr>
        </p:nvSpPr>
        <p:spPr>
          <a:xfrm>
            <a:off x="468313" y="971550"/>
            <a:ext cx="8207375" cy="3430588"/>
          </a:xfrm>
        </p:spPr>
        <p:txBody>
          <a:bodyPr>
            <a:normAutofit/>
          </a:bodyPr>
          <a:lstStyle/>
          <a:p>
            <a:pPr algn="just"/>
            <a:endParaRPr lang="en-US" sz="2400" dirty="0" smtClean="0"/>
          </a:p>
          <a:p>
            <a:pPr algn="just"/>
            <a:r>
              <a:rPr lang="en-US" sz="2400" b="1" dirty="0" smtClean="0"/>
              <a:t>Dr. MOHANLAL P P </a:t>
            </a:r>
            <a:r>
              <a:rPr lang="en-US" sz="2400" dirty="0" smtClean="0"/>
              <a:t>-Principal, LMCST, Tvm</a:t>
            </a:r>
          </a:p>
          <a:p>
            <a:pPr algn="just"/>
            <a:endParaRPr lang="en-US" sz="2400" dirty="0" smtClean="0"/>
          </a:p>
          <a:p>
            <a:pPr algn="just"/>
            <a:r>
              <a:rPr lang="en-US" sz="2250" b="1" dirty="0" smtClean="0"/>
              <a:t>Mr. JUSTIN G RUSSEL</a:t>
            </a:r>
            <a:r>
              <a:rPr lang="en-US" sz="2250" dirty="0" smtClean="0"/>
              <a:t>– Internal guide(Project Supervisor), </a:t>
            </a:r>
          </a:p>
          <a:p>
            <a:pPr algn="just"/>
            <a:r>
              <a:rPr lang="en-US" sz="2250" dirty="0" smtClean="0"/>
              <a:t>Asst.Professor LMCST, Dept.Of MCA , Tvm</a:t>
            </a:r>
          </a:p>
          <a:p>
            <a:pPr algn="just"/>
            <a:endParaRPr lang="en-US" sz="2400" dirty="0" smtClean="0"/>
          </a:p>
          <a:p>
            <a:pPr algn="just"/>
            <a:r>
              <a:rPr lang="en-US" sz="2400" b="1" dirty="0" smtClean="0"/>
              <a:t>Mrs.SELMA JOSEPH </a:t>
            </a:r>
            <a:r>
              <a:rPr lang="en-US" sz="2400" dirty="0" smtClean="0"/>
              <a:t>– HOD, Dept Of MCA , LMCST ,Tvm</a:t>
            </a:r>
            <a:endParaRPr lang="en-US" sz="2400" dirty="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0.JPG"/>
          <p:cNvPicPr>
            <a:picLocks noChangeAspect="1"/>
          </p:cNvPicPr>
          <p:nvPr/>
        </p:nvPicPr>
        <p:blipFill>
          <a:blip r:embed="rId2"/>
          <a:stretch>
            <a:fillRect/>
          </a:stretch>
        </p:blipFill>
        <p:spPr>
          <a:xfrm>
            <a:off x="304800" y="438150"/>
            <a:ext cx="8458200" cy="3857625"/>
          </a:xfrm>
          <a:prstGeom prst="rect">
            <a:avLst/>
          </a:prstGeom>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1.JPG"/>
          <p:cNvPicPr>
            <a:picLocks noChangeAspect="1"/>
          </p:cNvPicPr>
          <p:nvPr/>
        </p:nvPicPr>
        <p:blipFill>
          <a:blip r:embed="rId2"/>
          <a:stretch>
            <a:fillRect/>
          </a:stretch>
        </p:blipFill>
        <p:spPr>
          <a:xfrm>
            <a:off x="304801" y="0"/>
            <a:ext cx="7924799" cy="4446257"/>
          </a:xfrm>
          <a:prstGeom prst="rect">
            <a:avLst/>
          </a:prstGeom>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2.JPG"/>
          <p:cNvPicPr>
            <a:picLocks noChangeAspect="1"/>
          </p:cNvPicPr>
          <p:nvPr/>
        </p:nvPicPr>
        <p:blipFill>
          <a:blip r:embed="rId2"/>
          <a:stretch>
            <a:fillRect/>
          </a:stretch>
        </p:blipFill>
        <p:spPr>
          <a:xfrm>
            <a:off x="381000" y="1671637"/>
            <a:ext cx="8382000" cy="1800225"/>
          </a:xfrm>
          <a:prstGeom prst="rect">
            <a:avLst/>
          </a:prstGeom>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3.JPG"/>
          <p:cNvPicPr>
            <a:picLocks noChangeAspect="1"/>
          </p:cNvPicPr>
          <p:nvPr/>
        </p:nvPicPr>
        <p:blipFill>
          <a:blip r:embed="rId2"/>
          <a:stretch>
            <a:fillRect/>
          </a:stretch>
        </p:blipFill>
        <p:spPr>
          <a:xfrm>
            <a:off x="304800" y="0"/>
            <a:ext cx="8334375" cy="4305300"/>
          </a:xfrm>
          <a:prstGeom prst="rect">
            <a:avLst/>
          </a:prstGeom>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4.JPG"/>
          <p:cNvPicPr>
            <a:picLocks noChangeAspect="1"/>
          </p:cNvPicPr>
          <p:nvPr/>
        </p:nvPicPr>
        <p:blipFill>
          <a:blip r:embed="rId2"/>
          <a:stretch>
            <a:fillRect/>
          </a:stretch>
        </p:blipFill>
        <p:spPr>
          <a:xfrm>
            <a:off x="304800" y="590550"/>
            <a:ext cx="8839200" cy="3467100"/>
          </a:xfrm>
          <a:prstGeom prst="rect">
            <a:avLst/>
          </a:prstGeom>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5.JPG"/>
          <p:cNvPicPr>
            <a:picLocks noChangeAspect="1"/>
          </p:cNvPicPr>
          <p:nvPr/>
        </p:nvPicPr>
        <p:blipFill>
          <a:blip r:embed="rId2"/>
          <a:stretch>
            <a:fillRect/>
          </a:stretch>
        </p:blipFill>
        <p:spPr>
          <a:xfrm>
            <a:off x="457200" y="361950"/>
            <a:ext cx="8258175" cy="3943350"/>
          </a:xfrm>
          <a:prstGeom prst="rect">
            <a:avLst/>
          </a:prstGeom>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6.JPG"/>
          <p:cNvPicPr>
            <a:picLocks noChangeAspect="1"/>
          </p:cNvPicPr>
          <p:nvPr/>
        </p:nvPicPr>
        <p:blipFill>
          <a:blip r:embed="rId2"/>
          <a:stretch>
            <a:fillRect/>
          </a:stretch>
        </p:blipFill>
        <p:spPr>
          <a:xfrm>
            <a:off x="533400" y="361950"/>
            <a:ext cx="8220075" cy="3905250"/>
          </a:xfrm>
          <a:prstGeom prst="rect">
            <a:avLst/>
          </a:prstGeom>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8.JPG"/>
          <p:cNvPicPr>
            <a:picLocks noChangeAspect="1"/>
          </p:cNvPicPr>
          <p:nvPr/>
        </p:nvPicPr>
        <p:blipFill>
          <a:blip r:embed="rId2"/>
          <a:stretch>
            <a:fillRect/>
          </a:stretch>
        </p:blipFill>
        <p:spPr>
          <a:xfrm>
            <a:off x="0" y="0"/>
            <a:ext cx="8267700" cy="4400550"/>
          </a:xfrm>
          <a:prstGeom prst="rect">
            <a:avLst/>
          </a:prstGeom>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9.JPG"/>
          <p:cNvPicPr>
            <a:picLocks noChangeAspect="1"/>
          </p:cNvPicPr>
          <p:nvPr/>
        </p:nvPicPr>
        <p:blipFill>
          <a:blip r:embed="rId2"/>
          <a:stretch>
            <a:fillRect/>
          </a:stretch>
        </p:blipFill>
        <p:spPr>
          <a:xfrm>
            <a:off x="533400" y="666750"/>
            <a:ext cx="8020050" cy="3333750"/>
          </a:xfrm>
          <a:prstGeom prst="rect">
            <a:avLst/>
          </a:prstGeom>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20.JPG"/>
          <p:cNvPicPr>
            <a:picLocks noChangeAspect="1"/>
          </p:cNvPicPr>
          <p:nvPr/>
        </p:nvPicPr>
        <p:blipFill>
          <a:blip r:embed="rId2"/>
          <a:stretch>
            <a:fillRect/>
          </a:stretch>
        </p:blipFill>
        <p:spPr>
          <a:xfrm>
            <a:off x="461962" y="1428750"/>
            <a:ext cx="8220075" cy="2286000"/>
          </a:xfrm>
          <a:prstGeom prst="rect">
            <a:avLst/>
          </a:prstGeom>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AIM</a:t>
            </a:r>
            <a:endParaRPr lang="en-US" dirty="0"/>
          </a:p>
        </p:txBody>
      </p:sp>
      <p:sp>
        <p:nvSpPr>
          <p:cNvPr id="4" name="Text Placeholder 3"/>
          <p:cNvSpPr>
            <a:spLocks noGrp="1"/>
          </p:cNvSpPr>
          <p:nvPr>
            <p:ph type="body" sz="quarter" idx="40"/>
          </p:nvPr>
        </p:nvSpPr>
        <p:spPr>
          <a:xfrm>
            <a:off x="3962400" y="2114550"/>
            <a:ext cx="5181600" cy="1143000"/>
          </a:xfrm>
        </p:spPr>
        <p:txBody>
          <a:bodyPr/>
          <a:lstStyle/>
          <a:p>
            <a:r>
              <a:rPr lang="en-US" b="1" dirty="0" smtClean="0"/>
              <a:t>To Develop a Machine Learning based add-on for detecting phishing websites online.</a:t>
            </a:r>
            <a:endParaRPr lang="en-US" b="1" dirty="0"/>
          </a:p>
        </p:txBody>
      </p:sp>
    </p:spTree>
    <p:extLst>
      <p:ext uri="{BB962C8B-B14F-4D97-AF65-F5344CB8AC3E}">
        <p14:creationId xmlns="" xmlns:p14="http://schemas.microsoft.com/office/powerpoint/2010/main" val="242509826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342900"/>
            <a:ext cx="8763000" cy="1050398"/>
          </a:xfrm>
        </p:spPr>
        <p:txBody>
          <a:bodyPr>
            <a:normAutofit fontScale="90000"/>
          </a:bodyPr>
          <a:lstStyle/>
          <a:p>
            <a:r>
              <a:rPr lang="en-US" b="1" dirty="0" smtClean="0"/>
              <a:t>Random Forest Classification Algorithm</a:t>
            </a:r>
            <a:endParaRPr lang="en-US" b="1" dirty="0"/>
          </a:p>
        </p:txBody>
      </p:sp>
      <p:sp>
        <p:nvSpPr>
          <p:cNvPr id="3" name="Content Placeholder 2"/>
          <p:cNvSpPr>
            <a:spLocks noGrp="1"/>
          </p:cNvSpPr>
          <p:nvPr>
            <p:ph idx="1"/>
          </p:nvPr>
        </p:nvSpPr>
        <p:spPr>
          <a:xfrm>
            <a:off x="0" y="1485900"/>
            <a:ext cx="5867400" cy="3486150"/>
          </a:xfrm>
        </p:spPr>
        <p:txBody>
          <a:bodyPr>
            <a:normAutofit/>
          </a:bodyPr>
          <a:lstStyle/>
          <a:p>
            <a:pPr>
              <a:buNone/>
            </a:pPr>
            <a:endParaRPr lang="en-US" sz="2100" dirty="0" smtClean="0"/>
          </a:p>
          <a:p>
            <a:r>
              <a:rPr lang="en-US" sz="2100" dirty="0" smtClean="0"/>
              <a:t>A simple &amp; easy to use algorithm</a:t>
            </a:r>
          </a:p>
          <a:p>
            <a:endParaRPr lang="en-US" sz="2100" dirty="0" smtClean="0"/>
          </a:p>
          <a:p>
            <a:r>
              <a:rPr lang="en-US" sz="2100" dirty="0" smtClean="0"/>
              <a:t>Consists of trees – more the trees, more robust the algorithm</a:t>
            </a:r>
          </a:p>
          <a:p>
            <a:endParaRPr lang="en-US" sz="2100" dirty="0" smtClean="0"/>
          </a:p>
          <a:p>
            <a:r>
              <a:rPr lang="en-US" sz="2100" dirty="0" smtClean="0"/>
              <a:t>Creates decision tress for randomly selected data samples, get predictions and selects the best solution among all the predications ie by voting.</a:t>
            </a:r>
          </a:p>
          <a:p>
            <a:endParaRPr lang="en-US" sz="2100" dirty="0" smtClean="0"/>
          </a:p>
        </p:txBody>
      </p:sp>
      <p:pic>
        <p:nvPicPr>
          <p:cNvPr id="5" name="image9.jpeg"/>
          <p:cNvPicPr/>
          <p:nvPr/>
        </p:nvPicPr>
        <p:blipFill>
          <a:blip r:embed="rId3" cstate="print"/>
          <a:stretch>
            <a:fillRect/>
          </a:stretch>
        </p:blipFill>
        <p:spPr>
          <a:xfrm>
            <a:off x="5867400" y="1428750"/>
            <a:ext cx="3143250" cy="2571750"/>
          </a:xfrm>
          <a:prstGeom prst="rect">
            <a:avLst/>
          </a:prstGeom>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Algorithm-Its working</a:t>
            </a:r>
            <a:endParaRPr lang="en-US" b="1" dirty="0"/>
          </a:p>
        </p:txBody>
      </p:sp>
      <p:sp>
        <p:nvSpPr>
          <p:cNvPr id="3" name="Content Placeholder 2"/>
          <p:cNvSpPr>
            <a:spLocks noGrp="1"/>
          </p:cNvSpPr>
          <p:nvPr>
            <p:ph idx="1"/>
          </p:nvPr>
        </p:nvSpPr>
        <p:spPr>
          <a:xfrm>
            <a:off x="533400" y="1543050"/>
            <a:ext cx="6709906" cy="3146611"/>
          </a:xfrm>
        </p:spPr>
        <p:txBody>
          <a:bodyPr>
            <a:normAutofit fontScale="70000" lnSpcReduction="20000"/>
          </a:bodyPr>
          <a:lstStyle/>
          <a:p>
            <a:r>
              <a:rPr lang="en-US" dirty="0" smtClean="0"/>
              <a:t>Selects various data samples</a:t>
            </a:r>
          </a:p>
          <a:p>
            <a:endParaRPr lang="en-US" dirty="0" smtClean="0"/>
          </a:p>
          <a:p>
            <a:r>
              <a:rPr lang="en-US" dirty="0" smtClean="0"/>
              <a:t>Makes decision trees</a:t>
            </a:r>
          </a:p>
          <a:p>
            <a:endParaRPr lang="en-US" dirty="0" smtClean="0"/>
          </a:p>
          <a:p>
            <a:r>
              <a:rPr lang="en-US" dirty="0" smtClean="0"/>
              <a:t>Performs a  vote for each </a:t>
            </a:r>
          </a:p>
          <a:p>
            <a:pPr>
              <a:buNone/>
            </a:pPr>
            <a:r>
              <a:rPr lang="en-US" dirty="0" smtClean="0"/>
              <a:t>     predicated results.</a:t>
            </a:r>
          </a:p>
          <a:p>
            <a:endParaRPr lang="en-US" dirty="0" smtClean="0"/>
          </a:p>
          <a:p>
            <a:r>
              <a:rPr lang="en-US" dirty="0" smtClean="0"/>
              <a:t>Selects best predication by </a:t>
            </a:r>
          </a:p>
          <a:p>
            <a:pPr>
              <a:buNone/>
            </a:pPr>
            <a:r>
              <a:rPr lang="en-US" dirty="0" smtClean="0"/>
              <a:t>      voting as the final result.`</a:t>
            </a:r>
          </a:p>
          <a:p>
            <a:endParaRPr lang="en-US" dirty="0" smtClean="0"/>
          </a:p>
        </p:txBody>
      </p:sp>
      <p:sp>
        <p:nvSpPr>
          <p:cNvPr id="7170" name="AutoShape 2" descr="Voting"/>
          <p:cNvSpPr>
            <a:spLocks noChangeAspect="1" noChangeArrowheads="1"/>
          </p:cNvSpPr>
          <p:nvPr/>
        </p:nvSpPr>
        <p:spPr bwMode="auto">
          <a:xfrm>
            <a:off x="155575" y="-108347"/>
            <a:ext cx="304800" cy="228601"/>
          </a:xfrm>
          <a:prstGeom prst="rect">
            <a:avLst/>
          </a:prstGeom>
          <a:noFill/>
        </p:spPr>
        <p:txBody>
          <a:bodyPr vert="horz" wrap="square" lIns="91440" tIns="45720" rIns="91440" bIns="45720" numCol="1" anchor="t" anchorCtr="0" compatLnSpc="1">
            <a:prstTxWarp prst="textNoShape">
              <a:avLst/>
            </a:prstTxWarp>
          </a:bodyPr>
          <a:lstStyle/>
          <a:p>
            <a:endParaRPr lang="en-US" dirty="0"/>
          </a:p>
        </p:txBody>
      </p:sp>
      <p:pic>
        <p:nvPicPr>
          <p:cNvPr id="7171" name="Picture 3"/>
          <p:cNvPicPr>
            <a:picLocks noChangeAspect="1" noChangeArrowheads="1"/>
          </p:cNvPicPr>
          <p:nvPr/>
        </p:nvPicPr>
        <p:blipFill>
          <a:blip r:embed="rId2"/>
          <a:srcRect/>
          <a:stretch>
            <a:fillRect/>
          </a:stretch>
        </p:blipFill>
        <p:spPr bwMode="auto">
          <a:xfrm>
            <a:off x="4953000" y="1600201"/>
            <a:ext cx="3952876" cy="2457449"/>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SPECIFICATIONS</a:t>
            </a:r>
            <a:endParaRPr lang="en-US" dirty="0"/>
          </a:p>
        </p:txBody>
      </p:sp>
      <p:sp>
        <p:nvSpPr>
          <p:cNvPr id="4" name="Content Placeholder 2"/>
          <p:cNvSpPr>
            <a:spLocks noGrp="1"/>
          </p:cNvSpPr>
          <p:nvPr>
            <p:ph idx="1"/>
          </p:nvPr>
        </p:nvSpPr>
        <p:spPr>
          <a:xfrm>
            <a:off x="381000" y="1276350"/>
            <a:ext cx="4038600" cy="2514600"/>
          </a:xfrm>
        </p:spPr>
        <p:txBody>
          <a:bodyPr>
            <a:noAutofit/>
          </a:bodyPr>
          <a:lstStyle/>
          <a:p>
            <a:pPr marL="0">
              <a:spcBef>
                <a:spcPts val="0"/>
              </a:spcBef>
              <a:buNone/>
            </a:pPr>
            <a:r>
              <a:rPr lang="en-US" sz="2000" b="1" dirty="0" smtClean="0"/>
              <a:t>Software Requirements</a:t>
            </a:r>
          </a:p>
          <a:p>
            <a:pPr marL="0">
              <a:spcBef>
                <a:spcPts val="0"/>
              </a:spcBef>
              <a:buNone/>
            </a:pPr>
            <a:endParaRPr lang="en-US" sz="2000" dirty="0" smtClean="0"/>
          </a:p>
          <a:p>
            <a:pPr marL="0" lvl="0">
              <a:spcBef>
                <a:spcPts val="0"/>
              </a:spcBef>
            </a:pPr>
            <a:r>
              <a:rPr lang="en-US" sz="2000" dirty="0" smtClean="0"/>
              <a:t>Operating system: Windows </a:t>
            </a:r>
          </a:p>
          <a:p>
            <a:pPr marL="0" lvl="0">
              <a:spcBef>
                <a:spcPts val="0"/>
              </a:spcBef>
            </a:pPr>
            <a:r>
              <a:rPr lang="en-US" sz="2000" dirty="0" smtClean="0"/>
              <a:t>Front end:  HTML Java Script</a:t>
            </a:r>
          </a:p>
          <a:p>
            <a:pPr marL="0" lvl="0">
              <a:spcBef>
                <a:spcPts val="0"/>
              </a:spcBef>
            </a:pPr>
            <a:r>
              <a:rPr lang="en-US" sz="2000" dirty="0" smtClean="0"/>
              <a:t>Back end: HTML Data (Text File)</a:t>
            </a:r>
          </a:p>
          <a:p>
            <a:pPr marL="0" lvl="0">
              <a:spcBef>
                <a:spcPts val="0"/>
              </a:spcBef>
            </a:pPr>
            <a:r>
              <a:rPr lang="en-US" sz="2000" dirty="0" smtClean="0"/>
              <a:t>Environment: Python IDLE 2.7.15 </a:t>
            </a:r>
          </a:p>
          <a:p>
            <a:pPr marL="0">
              <a:spcBef>
                <a:spcPts val="0"/>
              </a:spcBef>
              <a:buNone/>
            </a:pPr>
            <a:endParaRPr lang="en-US" sz="2000" b="1" dirty="0" smtClean="0"/>
          </a:p>
          <a:p>
            <a:pPr marL="0">
              <a:spcBef>
                <a:spcPts val="0"/>
              </a:spcBef>
              <a:buNone/>
            </a:pPr>
            <a:endParaRPr lang="en-US" sz="2000" dirty="0" smtClean="0"/>
          </a:p>
          <a:p>
            <a:pPr marL="0">
              <a:spcBef>
                <a:spcPts val="0"/>
              </a:spcBef>
            </a:pPr>
            <a:endParaRPr lang="en-US" sz="2000" dirty="0"/>
          </a:p>
        </p:txBody>
      </p:sp>
      <p:sp>
        <p:nvSpPr>
          <p:cNvPr id="5" name="Content Placeholder 2"/>
          <p:cNvSpPr txBox="1">
            <a:spLocks/>
          </p:cNvSpPr>
          <p:nvPr/>
        </p:nvSpPr>
        <p:spPr>
          <a:xfrm>
            <a:off x="4114800" y="1123950"/>
            <a:ext cx="4267200" cy="1905000"/>
          </a:xfrm>
          <a:prstGeom prst="rect">
            <a:avLst/>
          </a:prstGeom>
        </p:spPr>
        <p:txBody>
          <a:bodyPr vert="horz" lIns="91440" tIns="45720" rIns="91440" bIns="45720" rtlCol="0">
            <a:noAutofit/>
          </a:bodyPr>
          <a:lstStyle/>
          <a:p>
            <a:pPr marL="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600" b="0" i="0" u="none" strike="noStrike" kern="1200" cap="none" spc="0" normalizeH="0" baseline="0" noProof="0" dirty="0" smtClean="0">
              <a:ln>
                <a:noFill/>
              </a:ln>
              <a:solidFill>
                <a:schemeClr val="tx1"/>
              </a:solidFill>
              <a:effectLst/>
              <a:uLnTx/>
              <a:uFillTx/>
              <a:latin typeface="+mn-lt"/>
              <a:ea typeface="+mn-ea"/>
              <a:cs typeface="+mn-cs"/>
            </a:endParaRPr>
          </a:p>
          <a:p>
            <a:pPr marL="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600" b="1" i="0" u="none" strike="noStrike" kern="1200" cap="none" spc="0" normalizeH="0" baseline="0" noProof="0" dirty="0" smtClean="0">
              <a:ln>
                <a:noFill/>
              </a:ln>
              <a:solidFill>
                <a:schemeClr val="tx1"/>
              </a:solidFill>
              <a:effectLst/>
              <a:uLnTx/>
              <a:uFillTx/>
              <a:latin typeface="+mn-lt"/>
              <a:ea typeface="+mn-ea"/>
              <a:cs typeface="+mn-cs"/>
            </a:endParaRPr>
          </a:p>
          <a:p>
            <a:pPr marL="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600" b="0" i="0" u="none" strike="noStrike" kern="1200" cap="none" spc="0" normalizeH="0" baseline="0" noProof="0" dirty="0" smtClean="0">
              <a:ln>
                <a:noFill/>
              </a:ln>
              <a:solidFill>
                <a:schemeClr val="tx1"/>
              </a:solidFill>
              <a:effectLst/>
              <a:uLnTx/>
              <a:uFillTx/>
              <a:latin typeface="+mn-lt"/>
              <a:ea typeface="+mn-ea"/>
              <a:cs typeface="+mn-cs"/>
            </a:endParaRPr>
          </a:p>
          <a:p>
            <a:pPr marL="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600" b="0" i="0" u="none" strike="noStrike" kern="1200" cap="none" spc="0" normalizeH="0" baseline="0" noProof="0" dirty="0">
              <a:ln>
                <a:noFill/>
              </a:ln>
              <a:solidFill>
                <a:schemeClr val="tx1"/>
              </a:solidFill>
              <a:effectLst/>
              <a:uLnTx/>
              <a:uFillTx/>
              <a:latin typeface="+mn-lt"/>
              <a:ea typeface="+mn-ea"/>
              <a:cs typeface="+mn-cs"/>
            </a:endParaRPr>
          </a:p>
        </p:txBody>
      </p:sp>
      <p:sp>
        <p:nvSpPr>
          <p:cNvPr id="6" name="Content Placeholder 2"/>
          <p:cNvSpPr txBox="1">
            <a:spLocks/>
          </p:cNvSpPr>
          <p:nvPr/>
        </p:nvSpPr>
        <p:spPr>
          <a:xfrm>
            <a:off x="4876800" y="1276350"/>
            <a:ext cx="4267200" cy="1905000"/>
          </a:xfrm>
          <a:prstGeom prst="rect">
            <a:avLst/>
          </a:prstGeom>
        </p:spPr>
        <p:txBody>
          <a:bodyPr vert="horz" lIns="91440" tIns="45720" rIns="91440" bIns="45720" rtlCol="0">
            <a:noAutofit/>
          </a:bodyPr>
          <a:lstStyle/>
          <a:p>
            <a:r>
              <a:rPr lang="en-US" sz="2000" b="1" dirty="0" smtClean="0"/>
              <a:t>Hardware Requirements</a:t>
            </a:r>
            <a:endParaRPr lang="en-US" sz="2000" dirty="0" smtClean="0"/>
          </a:p>
          <a:p>
            <a:pPr lvl="0"/>
            <a:endParaRPr lang="en-US" sz="2000" dirty="0" smtClean="0"/>
          </a:p>
          <a:p>
            <a:pPr lvl="0"/>
            <a:r>
              <a:rPr lang="en-US" sz="2000" dirty="0" smtClean="0"/>
              <a:t>Processor: Intel i3</a:t>
            </a:r>
          </a:p>
          <a:p>
            <a:pPr lvl="0"/>
            <a:r>
              <a:rPr lang="en-US" sz="2000" dirty="0" smtClean="0"/>
              <a:t>RAM: 4 GB</a:t>
            </a:r>
          </a:p>
          <a:p>
            <a:pPr lvl="0"/>
            <a:r>
              <a:rPr lang="en-US" sz="2000" dirty="0" smtClean="0"/>
              <a:t>Hard disk: 160 GB</a:t>
            </a:r>
          </a:p>
          <a:p>
            <a:pPr lvl="0"/>
            <a:r>
              <a:rPr lang="en-US" sz="2000" dirty="0" smtClean="0"/>
              <a:t>Monitor: 19 inch</a:t>
            </a:r>
          </a:p>
          <a:p>
            <a:pPr lvl="0"/>
            <a:r>
              <a:rPr lang="en-US" sz="2000" dirty="0" smtClean="0"/>
              <a:t>CD Drive: 52x Optical Drive</a:t>
            </a:r>
          </a:p>
          <a:p>
            <a:pPr lvl="0"/>
            <a:r>
              <a:rPr lang="en-US" sz="2000" dirty="0" smtClean="0"/>
              <a:t>Keyboard: 108 keys</a:t>
            </a:r>
          </a:p>
          <a:p>
            <a:pPr marL="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2000" b="1" i="0" u="none" strike="noStrike" kern="1200" cap="none" spc="0" normalizeH="0" baseline="0" noProof="0" dirty="0" smtClean="0">
              <a:ln>
                <a:noFill/>
              </a:ln>
              <a:solidFill>
                <a:schemeClr val="tx1"/>
              </a:solidFill>
              <a:effectLst/>
              <a:uLnTx/>
              <a:uFillTx/>
              <a:latin typeface="+mn-lt"/>
              <a:ea typeface="+mn-ea"/>
              <a:cs typeface="+mn-cs"/>
            </a:endParaRPr>
          </a:p>
          <a:p>
            <a:pPr marL="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2000" b="0" i="0" u="none" strike="noStrike" kern="1200" cap="none" spc="0" normalizeH="0" baseline="0" noProof="0" dirty="0" smtClean="0">
              <a:ln>
                <a:noFill/>
              </a:ln>
              <a:solidFill>
                <a:schemeClr val="tx1"/>
              </a:solidFill>
              <a:effectLst/>
              <a:uLnTx/>
              <a:uFillTx/>
              <a:latin typeface="+mn-lt"/>
              <a:ea typeface="+mn-ea"/>
              <a:cs typeface="+mn-cs"/>
            </a:endParaRPr>
          </a:p>
          <a:p>
            <a:pPr marL="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dirty="0">
              <a:ln>
                <a:noFill/>
              </a:ln>
              <a:solidFill>
                <a:schemeClr val="tx1"/>
              </a:solidFill>
              <a:effectLst/>
              <a:uLnTx/>
              <a:uFillTx/>
              <a:latin typeface="+mn-lt"/>
              <a:ea typeface="+mn-ea"/>
              <a:cs typeface="+mn-cs"/>
            </a:endParaRP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962150"/>
            <a:ext cx="8229600" cy="857250"/>
          </a:xfrm>
        </p:spPr>
        <p:txBody>
          <a:bodyPr/>
          <a:lstStyle/>
          <a:p>
            <a:r>
              <a:rPr lang="en-US" dirty="0" smtClean="0"/>
              <a:t>PROGRAMMING ENVIRONMENT</a:t>
            </a:r>
            <a:endParaRPr lang="en-US" dirty="0"/>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XAMPP</a:t>
            </a:r>
            <a:endParaRPr lang="en-US" dirty="0"/>
          </a:p>
        </p:txBody>
      </p:sp>
      <p:sp>
        <p:nvSpPr>
          <p:cNvPr id="3" name="Content Placeholder 2"/>
          <p:cNvSpPr>
            <a:spLocks noGrp="1"/>
          </p:cNvSpPr>
          <p:nvPr>
            <p:ph type="body" sz="quarter" idx="35"/>
          </p:nvPr>
        </p:nvSpPr>
        <p:spPr/>
        <p:txBody>
          <a:bodyPr>
            <a:normAutofit/>
          </a:bodyPr>
          <a:lstStyle/>
          <a:p>
            <a:pPr algn="just"/>
            <a:r>
              <a:rPr lang="en-US" dirty="0" smtClean="0"/>
              <a:t>XAMPP is an open source software developed by Apache friends. XAMPP software package contains Apache distributions for Apache server, MariaDB, PHP, and Perl. And it is basically a local host or a local server. This local server works on your own desktop or laptop computer. The use of XAMPP is to test the clients or your website before uploading it to the remote web server. This XAMPP server software gives you the suitable environment for testing MYSQL, PHP, Apache and Perl projects on the local computer.</a:t>
            </a:r>
            <a:endParaRPr lang="en-US" dirty="0"/>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PHP</a:t>
            </a:r>
            <a:endParaRPr lang="en-US" dirty="0"/>
          </a:p>
        </p:txBody>
      </p:sp>
      <p:sp>
        <p:nvSpPr>
          <p:cNvPr id="3" name="Text Placeholder 2"/>
          <p:cNvSpPr>
            <a:spLocks noGrp="1"/>
          </p:cNvSpPr>
          <p:nvPr>
            <p:ph type="body" sz="quarter" idx="35"/>
          </p:nvPr>
        </p:nvSpPr>
        <p:spPr/>
        <p:txBody>
          <a:bodyPr/>
          <a:lstStyle/>
          <a:p>
            <a:pPr algn="just"/>
            <a:r>
              <a:rPr lang="en-US" dirty="0" smtClean="0"/>
              <a:t>PHP is a server side scripting language that is used to develop Static websites or Dynamic websites or Web applications. PHP stands for Hypertext Pre-processor, that earlier stood for Personal Home Pages.</a:t>
            </a:r>
          </a:p>
          <a:p>
            <a:pPr algn="just"/>
            <a:r>
              <a:rPr lang="en-US" dirty="0" smtClean="0"/>
              <a:t>PHP scripts can only be interpreted on a server that has PHP installed.</a:t>
            </a:r>
          </a:p>
          <a:p>
            <a:pPr algn="just"/>
            <a:endParaRPr lang="en-US" dirty="0"/>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PYTHON</a:t>
            </a:r>
            <a:endParaRPr lang="en-US" dirty="0"/>
          </a:p>
        </p:txBody>
      </p:sp>
      <p:sp>
        <p:nvSpPr>
          <p:cNvPr id="3" name="Text Placeholder 2"/>
          <p:cNvSpPr>
            <a:spLocks noGrp="1"/>
          </p:cNvSpPr>
          <p:nvPr>
            <p:ph type="body" sz="quarter" idx="35"/>
          </p:nvPr>
        </p:nvSpPr>
        <p:spPr/>
        <p:txBody>
          <a:bodyPr/>
          <a:lstStyle/>
          <a:p>
            <a:pPr algn="just"/>
            <a:r>
              <a:rPr lang="en-US" dirty="0" smtClean="0"/>
              <a:t>Python is an interpreted, object-oriented, high-level programming language with dynamic semantics. Its high-level built in data structures, combined with dynamic typing and dynamic binding, make it very attractive for Rapid Application Development, as well as for use as a scripting or glue language to connect existing components together.</a:t>
            </a:r>
            <a:endParaRPr lang="en-US" dirty="0"/>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Packages used</a:t>
            </a:r>
            <a:endParaRPr lang="en-US" b="1" dirty="0"/>
          </a:p>
        </p:txBody>
      </p:sp>
      <p:sp>
        <p:nvSpPr>
          <p:cNvPr id="3" name="Content Placeholder 2"/>
          <p:cNvSpPr>
            <a:spLocks noGrp="1"/>
          </p:cNvSpPr>
          <p:nvPr>
            <p:ph idx="1"/>
          </p:nvPr>
        </p:nvSpPr>
        <p:spPr>
          <a:xfrm>
            <a:off x="457200" y="1047750"/>
            <a:ext cx="8229600" cy="3394472"/>
          </a:xfrm>
        </p:spPr>
        <p:txBody>
          <a:bodyPr>
            <a:normAutofit fontScale="92500" lnSpcReduction="20000"/>
          </a:bodyPr>
          <a:lstStyle/>
          <a:p>
            <a:pPr>
              <a:buNone/>
            </a:pPr>
            <a:r>
              <a:rPr lang="en-US" dirty="0" smtClean="0"/>
              <a:t> The following are the python packages used:</a:t>
            </a:r>
          </a:p>
          <a:p>
            <a:r>
              <a:rPr lang="en-US" dirty="0" smtClean="0"/>
              <a:t>Joblib version 0.13.1</a:t>
            </a:r>
          </a:p>
          <a:p>
            <a:r>
              <a:rPr lang="en-US" dirty="0" smtClean="0"/>
              <a:t>Scikit-Learn</a:t>
            </a:r>
          </a:p>
          <a:p>
            <a:r>
              <a:rPr lang="en-US" dirty="0" smtClean="0"/>
              <a:t>NumPy</a:t>
            </a:r>
          </a:p>
          <a:p>
            <a:r>
              <a:rPr lang="en-US" dirty="0" smtClean="0"/>
              <a:t>beautifulsoup4</a:t>
            </a:r>
          </a:p>
          <a:p>
            <a:r>
              <a:rPr lang="en-US" dirty="0" smtClean="0"/>
              <a:t>Whois</a:t>
            </a:r>
          </a:p>
          <a:p>
            <a:r>
              <a:rPr lang="en-US" dirty="0" smtClean="0"/>
              <a:t>Google</a:t>
            </a: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Joblib version 0.13.1</a:t>
            </a:r>
            <a:br>
              <a:rPr lang="en-US" b="1" dirty="0" smtClean="0"/>
            </a:br>
            <a:endParaRPr lang="en-US" b="1" dirty="0"/>
          </a:p>
        </p:txBody>
      </p:sp>
      <p:sp>
        <p:nvSpPr>
          <p:cNvPr id="3" name="Text Placeholder 2"/>
          <p:cNvSpPr>
            <a:spLocks noGrp="1"/>
          </p:cNvSpPr>
          <p:nvPr>
            <p:ph type="body" sz="quarter" idx="35"/>
          </p:nvPr>
        </p:nvSpPr>
        <p:spPr/>
        <p:txBody>
          <a:bodyPr/>
          <a:lstStyle/>
          <a:p>
            <a:pPr algn="just"/>
            <a:r>
              <a:rPr lang="en-US" dirty="0" smtClean="0"/>
              <a:t>Joblib is a set of tools to provide lightweight pipelining in Python. In particular:</a:t>
            </a:r>
          </a:p>
          <a:p>
            <a:pPr lvl="0" algn="just">
              <a:buFont typeface="Wingdings" pitchFamily="2" charset="2"/>
              <a:buChar char="v"/>
            </a:pPr>
            <a:r>
              <a:rPr lang="en-US" dirty="0" smtClean="0"/>
              <a:t>transparent disk-caching of functions and lazy re-evaluation (memorize pattern)</a:t>
            </a:r>
          </a:p>
          <a:p>
            <a:pPr lvl="0" algn="just">
              <a:buFont typeface="Wingdings" pitchFamily="2" charset="2"/>
              <a:buChar char="v"/>
            </a:pPr>
            <a:r>
              <a:rPr lang="en-US" dirty="0" smtClean="0"/>
              <a:t>easy simple parallel computing</a:t>
            </a:r>
          </a:p>
          <a:p>
            <a:pPr lvl="0" algn="just">
              <a:buFont typeface="Wingdings" pitchFamily="2" charset="2"/>
              <a:buChar char="v"/>
            </a:pPr>
            <a:r>
              <a:rPr lang="en-US" dirty="0" smtClean="0"/>
              <a:t>Joblib is optimized to be fast and robust in particular on large data and has specific optimizations for </a:t>
            </a:r>
            <a:r>
              <a:rPr lang="en-US" i="1" dirty="0" smtClean="0"/>
              <a:t>NumPy</a:t>
            </a:r>
            <a:r>
              <a:rPr lang="en-US" dirty="0" smtClean="0"/>
              <a:t> arrays. It is BSD-licensed.</a:t>
            </a:r>
          </a:p>
          <a:p>
            <a:pPr algn="just"/>
            <a:endParaRPr lang="en-US" dirty="0"/>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Scikit-Learn</a:t>
            </a:r>
            <a:endParaRPr lang="en-US" dirty="0"/>
          </a:p>
        </p:txBody>
      </p:sp>
      <p:sp>
        <p:nvSpPr>
          <p:cNvPr id="3" name="Text Placeholder 2"/>
          <p:cNvSpPr>
            <a:spLocks noGrp="1"/>
          </p:cNvSpPr>
          <p:nvPr>
            <p:ph type="body" sz="quarter" idx="35"/>
          </p:nvPr>
        </p:nvSpPr>
        <p:spPr/>
        <p:txBody>
          <a:bodyPr/>
          <a:lstStyle/>
          <a:p>
            <a:pPr algn="just"/>
            <a:r>
              <a:rPr lang="en-US" dirty="0" smtClean="0"/>
              <a:t>Scikit-learn is a free machine learning library for Python. It features various algorithms like support vector machine, random forests, and k-neighbours, and it also supports Python numerical and scientific libraries like NumPy and SciPy.</a:t>
            </a:r>
            <a:endParaRPr lang="en-US"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OBJECTIVE</a:t>
            </a:r>
            <a:endParaRPr lang="en-US" dirty="0"/>
          </a:p>
        </p:txBody>
      </p:sp>
      <p:sp>
        <p:nvSpPr>
          <p:cNvPr id="5" name="Text Placeholder 4"/>
          <p:cNvSpPr>
            <a:spLocks noGrp="1"/>
          </p:cNvSpPr>
          <p:nvPr>
            <p:ph type="body" sz="quarter" idx="35"/>
          </p:nvPr>
        </p:nvSpPr>
        <p:spPr>
          <a:xfrm>
            <a:off x="467544" y="971550"/>
            <a:ext cx="8371656" cy="3733800"/>
          </a:xfrm>
        </p:spPr>
        <p:txBody>
          <a:bodyPr/>
          <a:lstStyle/>
          <a:p>
            <a:pPr algn="l">
              <a:lnSpc>
                <a:spcPct val="150000"/>
              </a:lnSpc>
            </a:pPr>
            <a:r>
              <a:rPr lang="en-US" dirty="0" smtClean="0"/>
              <a:t>To create a system based on Machine Learning approach for identifying phishing websites by :</a:t>
            </a:r>
          </a:p>
          <a:p>
            <a:pPr marL="457200" indent="-457200" algn="l">
              <a:lnSpc>
                <a:spcPct val="150000"/>
              </a:lnSpc>
              <a:buFont typeface="+mj-lt"/>
              <a:buAutoNum type="arabicPeriod"/>
            </a:pPr>
            <a:r>
              <a:rPr lang="en-US" dirty="0" smtClean="0"/>
              <a:t>Extracting Data from a live website.</a:t>
            </a:r>
          </a:p>
          <a:p>
            <a:pPr marL="457200" indent="-457200" algn="l">
              <a:lnSpc>
                <a:spcPct val="150000"/>
              </a:lnSpc>
              <a:buAutoNum type="arabicPeriod"/>
            </a:pPr>
            <a:r>
              <a:rPr lang="en-US" dirty="0" smtClean="0"/>
              <a:t>Clearly listing out 22 features of a phishing website.</a:t>
            </a:r>
          </a:p>
          <a:p>
            <a:pPr marL="457200" indent="-457200" algn="l">
              <a:lnSpc>
                <a:spcPct val="150000"/>
              </a:lnSpc>
              <a:buAutoNum type="arabicPeriod"/>
            </a:pPr>
            <a:r>
              <a:rPr lang="en-US" dirty="0" smtClean="0"/>
              <a:t>Training the Model</a:t>
            </a:r>
          </a:p>
          <a:p>
            <a:pPr marL="457200" indent="-457200" algn="l">
              <a:lnSpc>
                <a:spcPct val="150000"/>
              </a:lnSpc>
              <a:buAutoNum type="arabicPeriod"/>
            </a:pPr>
            <a:r>
              <a:rPr lang="en-US" dirty="0" smtClean="0"/>
              <a:t>Testing , Evaluating  &amp; Implementing the model</a:t>
            </a: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NumPy</a:t>
            </a:r>
            <a:endParaRPr lang="en-US" dirty="0"/>
          </a:p>
        </p:txBody>
      </p:sp>
      <p:sp>
        <p:nvSpPr>
          <p:cNvPr id="3" name="Text Placeholder 2"/>
          <p:cNvSpPr>
            <a:spLocks noGrp="1"/>
          </p:cNvSpPr>
          <p:nvPr>
            <p:ph type="body" sz="quarter" idx="35"/>
          </p:nvPr>
        </p:nvSpPr>
        <p:spPr/>
        <p:txBody>
          <a:bodyPr/>
          <a:lstStyle/>
          <a:p>
            <a:pPr algn="just"/>
            <a:r>
              <a:rPr lang="en-US" dirty="0" smtClean="0"/>
              <a:t>NumPy is the fundamental package for scientific computing with Python. It contains among other things:</a:t>
            </a:r>
          </a:p>
          <a:p>
            <a:pPr lvl="0" algn="just">
              <a:buFont typeface="Wingdings" pitchFamily="2" charset="2"/>
              <a:buChar char="v"/>
            </a:pPr>
            <a:r>
              <a:rPr lang="en-US" dirty="0" smtClean="0"/>
              <a:t>A powerful N-dimensional array object</a:t>
            </a:r>
          </a:p>
          <a:p>
            <a:pPr lvl="0" algn="just">
              <a:buFont typeface="Wingdings" pitchFamily="2" charset="2"/>
              <a:buChar char="v"/>
            </a:pPr>
            <a:r>
              <a:rPr lang="en-US" dirty="0" smtClean="0"/>
              <a:t>Sophisticated (broadcasting) functions</a:t>
            </a:r>
          </a:p>
          <a:p>
            <a:pPr lvl="0" algn="just">
              <a:buFont typeface="Wingdings" pitchFamily="2" charset="2"/>
              <a:buChar char="v"/>
            </a:pPr>
            <a:r>
              <a:rPr lang="en-US" dirty="0" smtClean="0"/>
              <a:t>Tools for integrating C/C++ and Fortran code</a:t>
            </a:r>
          </a:p>
          <a:p>
            <a:pPr algn="just"/>
            <a:endParaRPr lang="en-US" dirty="0"/>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beautifulsoup4</a:t>
            </a:r>
            <a:endParaRPr lang="en-US" dirty="0"/>
          </a:p>
        </p:txBody>
      </p:sp>
      <p:sp>
        <p:nvSpPr>
          <p:cNvPr id="3" name="Text Placeholder 2"/>
          <p:cNvSpPr>
            <a:spLocks noGrp="1"/>
          </p:cNvSpPr>
          <p:nvPr>
            <p:ph type="body" sz="quarter" idx="35"/>
          </p:nvPr>
        </p:nvSpPr>
        <p:spPr/>
        <p:txBody>
          <a:bodyPr/>
          <a:lstStyle/>
          <a:p>
            <a:pPr algn="just"/>
            <a:r>
              <a:rPr lang="en-US" dirty="0" smtClean="0"/>
              <a:t>Beautifulsoup4 is a Python library for pulling data out of HTML and XML files. It works with your favorite parser to provide idiomatic ways of navigating, searching, and modifying the parse tree. It commonly saves programmers hours or days of work.</a:t>
            </a:r>
          </a:p>
          <a:p>
            <a:pPr algn="just"/>
            <a:endParaRPr lang="en-US" dirty="0"/>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Whois</a:t>
            </a:r>
            <a:endParaRPr lang="en-US" dirty="0"/>
          </a:p>
        </p:txBody>
      </p:sp>
      <p:sp>
        <p:nvSpPr>
          <p:cNvPr id="3" name="Text Placeholder 2"/>
          <p:cNvSpPr>
            <a:spLocks noGrp="1"/>
          </p:cNvSpPr>
          <p:nvPr>
            <p:ph type="body" sz="quarter" idx="35"/>
          </p:nvPr>
        </p:nvSpPr>
        <p:spPr/>
        <p:txBody>
          <a:bodyPr/>
          <a:lstStyle/>
          <a:p>
            <a:pPr algn="just"/>
            <a:r>
              <a:rPr lang="en-US" dirty="0" smtClean="0"/>
              <a:t>Whois  is a query and response protocol that is widely used for querying databases that store the registered users or assignees of an Internet resource, such as a domain name, an IP address block or an autonomous system, but is also used for a wider range of other information. The protocol stores and delivers database content in a human-readable format. The WHOIS protocol is documented in the Advanced Research Project Agency Network (ARPANET) .  </a:t>
            </a:r>
          </a:p>
          <a:p>
            <a:pPr algn="l"/>
            <a:endParaRPr lang="en-US" dirty="0"/>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Google Search Python Package</a:t>
            </a:r>
            <a:endParaRPr lang="en-US" dirty="0"/>
          </a:p>
        </p:txBody>
      </p:sp>
      <p:sp>
        <p:nvSpPr>
          <p:cNvPr id="3" name="Text Placeholder 2"/>
          <p:cNvSpPr>
            <a:spLocks noGrp="1"/>
          </p:cNvSpPr>
          <p:nvPr>
            <p:ph type="body" sz="quarter" idx="35"/>
          </p:nvPr>
        </p:nvSpPr>
        <p:spPr/>
        <p:txBody>
          <a:bodyPr/>
          <a:lstStyle/>
          <a:p>
            <a:pPr algn="just"/>
            <a:r>
              <a:rPr lang="en-US" dirty="0" smtClean="0"/>
              <a:t>Run a Google search and fetch the individual results (full HTML and text contents). By default the result URLs are fetched eagerly when the search request is made with 10 parallel requests. Fetching can be deferred until searchResult.getText() or getMarkup() are called by passing prefetch_results = False to the search method.</a:t>
            </a:r>
          </a:p>
          <a:p>
            <a:pPr algn="just"/>
            <a:r>
              <a:rPr lang="en-US" dirty="0" smtClean="0"/>
              <a:t>Pass num_results to the search method to set the maximum number of results.</a:t>
            </a:r>
          </a:p>
          <a:p>
            <a:pPr algn="just"/>
            <a:r>
              <a:rPr lang="en-US" dirty="0" smtClean="0"/>
              <a:t>SearchReponse.total gives the total number of results on Google.</a:t>
            </a:r>
          </a:p>
          <a:p>
            <a:pPr algn="just"/>
            <a:endParaRPr lang="en-US" dirty="0"/>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85800" y="1885950"/>
            <a:ext cx="8229600" cy="857250"/>
          </a:xfrm>
        </p:spPr>
        <p:txBody>
          <a:bodyPr/>
          <a:lstStyle/>
          <a:p>
            <a:r>
              <a:rPr lang="en-US" dirty="0" smtClean="0"/>
              <a:t>WORKING MECHANISM</a:t>
            </a:r>
            <a:endParaRPr lang="en-US" dirty="0"/>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a:spLocks noGrp="1"/>
          </p:cNvSpPr>
          <p:nvPr>
            <p:ph type="body" sz="quarter" idx="35"/>
          </p:nvPr>
        </p:nvSpPr>
        <p:spPr>
          <a:xfrm>
            <a:off x="152400" y="438150"/>
            <a:ext cx="8991600" cy="4191000"/>
          </a:xfrm>
        </p:spPr>
        <p:txBody>
          <a:bodyPr>
            <a:normAutofit fontScale="92500" lnSpcReduction="20000"/>
          </a:bodyPr>
          <a:lstStyle/>
          <a:p>
            <a:pPr algn="just">
              <a:buFont typeface="Wingdings" pitchFamily="2" charset="2"/>
              <a:buChar char="v"/>
            </a:pPr>
            <a:r>
              <a:rPr lang="en-US" dirty="0" smtClean="0"/>
              <a:t> Turn on XAMPP control panel and connect to Apache server</a:t>
            </a:r>
          </a:p>
          <a:p>
            <a:pPr algn="just">
              <a:buFont typeface="Wingdings" pitchFamily="2" charset="2"/>
              <a:buChar char="v"/>
            </a:pPr>
            <a:r>
              <a:rPr lang="en-US" dirty="0" smtClean="0"/>
              <a:t> Visit any website</a:t>
            </a:r>
          </a:p>
          <a:p>
            <a:pPr algn="just">
              <a:buFont typeface="Wingdings" pitchFamily="2" charset="2"/>
              <a:buChar char="v"/>
            </a:pPr>
            <a:r>
              <a:rPr lang="en-US" dirty="0" smtClean="0"/>
              <a:t> Click the add-on        on the top right corner of the browser</a:t>
            </a:r>
          </a:p>
          <a:p>
            <a:pPr algn="just">
              <a:buFont typeface="Wingdings" pitchFamily="2" charset="2"/>
              <a:buChar char="v"/>
            </a:pPr>
            <a:endParaRPr lang="en-US" dirty="0" smtClean="0"/>
          </a:p>
          <a:p>
            <a:pPr algn="just">
              <a:buFont typeface="Wingdings" pitchFamily="2" charset="2"/>
              <a:buChar char="v"/>
            </a:pPr>
            <a:r>
              <a:rPr lang="en-US" dirty="0" smtClean="0"/>
              <a:t>Click the green button   </a:t>
            </a:r>
          </a:p>
          <a:p>
            <a:pPr algn="just">
              <a:buFont typeface="Wingdings" pitchFamily="2" charset="2"/>
              <a:buChar char="v"/>
            </a:pPr>
            <a:endParaRPr lang="en-US" dirty="0" smtClean="0"/>
          </a:p>
          <a:p>
            <a:pPr algn="just">
              <a:buFont typeface="Wingdings" pitchFamily="2" charset="2"/>
              <a:buChar char="v"/>
            </a:pPr>
            <a:r>
              <a:rPr lang="en-US" dirty="0" smtClean="0"/>
              <a:t>Wait for the result to be printed. </a:t>
            </a:r>
          </a:p>
          <a:p>
            <a:pPr algn="just">
              <a:buFont typeface="Wingdings" pitchFamily="2" charset="2"/>
              <a:buChar char="v"/>
            </a:pPr>
            <a:r>
              <a:rPr lang="en-US" dirty="0" smtClean="0"/>
              <a:t>At that time, the source code gets copied to an text file. It then checks with the   </a:t>
            </a:r>
          </a:p>
          <a:p>
            <a:pPr algn="just"/>
            <a:r>
              <a:rPr lang="en-US" dirty="0" smtClean="0"/>
              <a:t>    parameters (i.e 22 features) and then results are displayed accordingly. </a:t>
            </a:r>
          </a:p>
          <a:p>
            <a:pPr algn="just">
              <a:buFont typeface="Wingdings" pitchFamily="2" charset="2"/>
              <a:buChar char="v"/>
            </a:pPr>
            <a:r>
              <a:rPr lang="en-US" dirty="0" smtClean="0"/>
              <a:t>It is that final result printed in big font after going through this sequential process.</a:t>
            </a:r>
          </a:p>
          <a:p>
            <a:pPr algn="just">
              <a:buFont typeface="Wingdings" pitchFamily="2" charset="2"/>
              <a:buChar char="v"/>
            </a:pPr>
            <a:r>
              <a:rPr lang="en-US" dirty="0" smtClean="0"/>
              <a:t>It works on any website you throw at it and this process is repeated for every click of the </a:t>
            </a:r>
          </a:p>
          <a:p>
            <a:pPr algn="just"/>
            <a:r>
              <a:rPr lang="en-US" dirty="0" smtClean="0"/>
              <a:t>     add-on.</a:t>
            </a:r>
          </a:p>
        </p:txBody>
      </p:sp>
      <p:pic>
        <p:nvPicPr>
          <p:cNvPr id="5" name="Picture 3" descr="C:\xampp\htdocs\webc3\Extension\icon.png"/>
          <p:cNvPicPr>
            <a:picLocks noChangeAspect="1" noChangeArrowheads="1"/>
          </p:cNvPicPr>
          <p:nvPr/>
        </p:nvPicPr>
        <p:blipFill>
          <a:blip r:embed="rId2"/>
          <a:srcRect/>
          <a:stretch>
            <a:fillRect/>
          </a:stretch>
        </p:blipFill>
        <p:spPr bwMode="auto">
          <a:xfrm>
            <a:off x="2286000" y="1047750"/>
            <a:ext cx="304800" cy="304800"/>
          </a:xfrm>
          <a:prstGeom prst="rect">
            <a:avLst/>
          </a:prstGeom>
          <a:noFill/>
        </p:spPr>
      </p:pic>
      <p:pic>
        <p:nvPicPr>
          <p:cNvPr id="6" name="Picture 5" descr="button.JPG"/>
          <p:cNvPicPr>
            <a:picLocks noChangeAspect="1"/>
          </p:cNvPicPr>
          <p:nvPr/>
        </p:nvPicPr>
        <p:blipFill>
          <a:blip r:embed="rId3"/>
          <a:stretch>
            <a:fillRect/>
          </a:stretch>
        </p:blipFill>
        <p:spPr>
          <a:xfrm>
            <a:off x="2971800" y="1581150"/>
            <a:ext cx="1981200" cy="533400"/>
          </a:xfrm>
          <a:prstGeom prst="rect">
            <a:avLst/>
          </a:prstGeom>
        </p:spPr>
      </p:pic>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809750"/>
            <a:ext cx="8229600" cy="857250"/>
          </a:xfrm>
        </p:spPr>
        <p:txBody>
          <a:bodyPr/>
          <a:lstStyle/>
          <a:p>
            <a:r>
              <a:rPr lang="en-US" dirty="0" smtClean="0"/>
              <a:t>SCREENSHOTS</a:t>
            </a:r>
            <a:endParaRPr lang="en-US" dirty="0"/>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001000" cy="613172"/>
          </a:xfrm>
        </p:spPr>
        <p:txBody>
          <a:bodyPr>
            <a:normAutofit fontScale="90000"/>
          </a:bodyPr>
          <a:lstStyle/>
          <a:p>
            <a:r>
              <a:rPr lang="en-US" dirty="0" smtClean="0"/>
              <a:t>Training the model</a:t>
            </a:r>
            <a:endParaRPr lang="en-US" dirty="0"/>
          </a:p>
        </p:txBody>
      </p:sp>
      <p:pic>
        <p:nvPicPr>
          <p:cNvPr id="4" name="Picture 3" descr="train img.jpg"/>
          <p:cNvPicPr>
            <a:picLocks noChangeAspect="1"/>
          </p:cNvPicPr>
          <p:nvPr/>
        </p:nvPicPr>
        <p:blipFill>
          <a:blip r:embed="rId2"/>
          <a:stretch>
            <a:fillRect/>
          </a:stretch>
        </p:blipFill>
        <p:spPr>
          <a:xfrm>
            <a:off x="1143000" y="742950"/>
            <a:ext cx="6553200" cy="3684376"/>
          </a:xfrm>
          <a:prstGeom prst="rect">
            <a:avLst/>
          </a:prstGeom>
        </p:spPr>
      </p:pic>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0"/>
            <a:ext cx="8229600" cy="857250"/>
          </a:xfrm>
        </p:spPr>
        <p:txBody>
          <a:bodyPr/>
          <a:lstStyle/>
          <a:p>
            <a:r>
              <a:rPr lang="en-US" dirty="0" smtClean="0"/>
              <a:t>END RESULT</a:t>
            </a:r>
            <a:endParaRPr lang="en-US" dirty="0"/>
          </a:p>
        </p:txBody>
      </p:sp>
      <p:pic>
        <p:nvPicPr>
          <p:cNvPr id="4" name="Picture 3" descr="train res.png"/>
          <p:cNvPicPr>
            <a:picLocks noChangeAspect="1"/>
          </p:cNvPicPr>
          <p:nvPr/>
        </p:nvPicPr>
        <p:blipFill>
          <a:blip r:embed="rId2"/>
          <a:stretch>
            <a:fillRect/>
          </a:stretch>
        </p:blipFill>
        <p:spPr>
          <a:xfrm>
            <a:off x="609600" y="640308"/>
            <a:ext cx="7772400" cy="4369842"/>
          </a:xfrm>
          <a:prstGeom prst="rect">
            <a:avLst/>
          </a:prstGeom>
        </p:spPr>
      </p:pic>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endParaRPr lang="en-US" dirty="0"/>
          </a:p>
        </p:txBody>
      </p:sp>
      <p:sp>
        <p:nvSpPr>
          <p:cNvPr id="6" name="Text Placeholder 5"/>
          <p:cNvSpPr>
            <a:spLocks noGrp="1"/>
          </p:cNvSpPr>
          <p:nvPr>
            <p:ph type="body" sz="quarter" idx="35"/>
          </p:nvPr>
        </p:nvSpPr>
        <p:spPr/>
        <p:txBody>
          <a:bodyPr/>
          <a:lstStyle/>
          <a:p>
            <a:endParaRPr lang="en-US" dirty="0"/>
          </a:p>
        </p:txBody>
      </p:sp>
      <p:pic>
        <p:nvPicPr>
          <p:cNvPr id="13" name="Content Placeholder 12" descr="scrnshot 1.jpg"/>
          <p:cNvPicPr>
            <a:picLocks noGrp="1" noChangeAspect="1"/>
          </p:cNvPicPr>
          <p:nvPr>
            <p:ph idx="4294967295"/>
          </p:nvPr>
        </p:nvPicPr>
        <p:blipFill>
          <a:blip r:embed="rId2"/>
          <a:stretch>
            <a:fillRect/>
          </a:stretch>
        </p:blipFill>
        <p:spPr>
          <a:xfrm>
            <a:off x="228600" y="895350"/>
            <a:ext cx="7861300" cy="3314700"/>
          </a:xfrm>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KEYWORDS</a:t>
            </a:r>
            <a:endParaRPr lang="en-US" dirty="0"/>
          </a:p>
        </p:txBody>
      </p:sp>
      <p:sp>
        <p:nvSpPr>
          <p:cNvPr id="3" name="Text Placeholder 2"/>
          <p:cNvSpPr>
            <a:spLocks noGrp="1"/>
          </p:cNvSpPr>
          <p:nvPr>
            <p:ph type="body" sz="quarter" idx="35"/>
          </p:nvPr>
        </p:nvSpPr>
        <p:spPr>
          <a:xfrm>
            <a:off x="457200" y="1200150"/>
            <a:ext cx="8208912" cy="2982516"/>
          </a:xfrm>
        </p:spPr>
        <p:txBody>
          <a:bodyPr/>
          <a:lstStyle/>
          <a:p>
            <a:pPr marL="457200" indent="-457200" algn="just">
              <a:buAutoNum type="arabicPeriod"/>
            </a:pPr>
            <a:r>
              <a:rPr lang="en-US" sz="2000" b="1" dirty="0" smtClean="0"/>
              <a:t>Phishing</a:t>
            </a:r>
            <a:r>
              <a:rPr lang="en-US" sz="2000" dirty="0" smtClean="0"/>
              <a:t> is a cybercrime in which a target or targets are contacted by email, telephone or text message by someone posing as a legitimate institution to lure individuals into providing sensitive data such as personally identifiable information, banking and credit card details, and passwords.</a:t>
            </a:r>
          </a:p>
          <a:p>
            <a:pPr marL="457200" indent="-457200" algn="just">
              <a:buAutoNum type="arabicPeriod"/>
            </a:pPr>
            <a:r>
              <a:rPr lang="en-US" sz="2000" b="1" dirty="0" smtClean="0"/>
              <a:t>Machine learning</a:t>
            </a:r>
            <a:r>
              <a:rPr lang="en-US" sz="2000" dirty="0" smtClean="0"/>
              <a:t> is an application of artificial </a:t>
            </a:r>
            <a:r>
              <a:rPr lang="en-US" sz="2000" b="1" dirty="0" smtClean="0"/>
              <a:t>intelligence</a:t>
            </a:r>
            <a:r>
              <a:rPr lang="en-US" sz="2000" dirty="0" smtClean="0"/>
              <a:t> (AI) that provides systems the ability to automatically learn and improve from experience without being explicitly programmed. </a:t>
            </a:r>
            <a:r>
              <a:rPr lang="en-US" sz="2000" b="1" dirty="0" smtClean="0"/>
              <a:t>Machine learning</a:t>
            </a:r>
            <a:r>
              <a:rPr lang="en-US" sz="2000" dirty="0" smtClean="0"/>
              <a:t> focuses on the development of computer programs that can access data and use it learn for themselves</a:t>
            </a:r>
            <a:endParaRPr lang="en-US" sz="2000" dirty="0"/>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endParaRPr lang="en-US" dirty="0"/>
          </a:p>
        </p:txBody>
      </p:sp>
      <p:sp>
        <p:nvSpPr>
          <p:cNvPr id="7" name="Text Placeholder 6"/>
          <p:cNvSpPr>
            <a:spLocks noGrp="1"/>
          </p:cNvSpPr>
          <p:nvPr>
            <p:ph type="body" sz="quarter" idx="35"/>
          </p:nvPr>
        </p:nvSpPr>
        <p:spPr/>
        <p:txBody>
          <a:bodyPr/>
          <a:lstStyle/>
          <a:p>
            <a:endParaRPr lang="en-US" dirty="0"/>
          </a:p>
        </p:txBody>
      </p:sp>
      <p:pic>
        <p:nvPicPr>
          <p:cNvPr id="4" name="Content Placeholder 3" descr="scrnshot 2.png"/>
          <p:cNvPicPr>
            <a:picLocks noGrp="1" noChangeAspect="1"/>
          </p:cNvPicPr>
          <p:nvPr>
            <p:ph idx="4294967295"/>
          </p:nvPr>
        </p:nvPicPr>
        <p:blipFill>
          <a:blip r:embed="rId2"/>
          <a:stretch>
            <a:fillRect/>
          </a:stretch>
        </p:blipFill>
        <p:spPr>
          <a:xfrm>
            <a:off x="304800" y="895350"/>
            <a:ext cx="8131175" cy="3429000"/>
          </a:xfrm>
        </p:spPr>
      </p:pic>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dirty="0"/>
          </a:p>
        </p:txBody>
      </p:sp>
      <p:sp>
        <p:nvSpPr>
          <p:cNvPr id="5" name="Text Placeholder 4"/>
          <p:cNvSpPr>
            <a:spLocks noGrp="1"/>
          </p:cNvSpPr>
          <p:nvPr>
            <p:ph type="body" sz="quarter" idx="35"/>
          </p:nvPr>
        </p:nvSpPr>
        <p:spPr/>
        <p:txBody>
          <a:bodyPr/>
          <a:lstStyle/>
          <a:p>
            <a:endParaRPr lang="en-US" dirty="0"/>
          </a:p>
        </p:txBody>
      </p:sp>
      <p:pic>
        <p:nvPicPr>
          <p:cNvPr id="4" name="Content Placeholder 3" descr="scrnshot 5.jpg"/>
          <p:cNvPicPr>
            <a:picLocks noGrp="1" noChangeAspect="1"/>
          </p:cNvPicPr>
          <p:nvPr>
            <p:ph idx="4294967295"/>
          </p:nvPr>
        </p:nvPicPr>
        <p:blipFill>
          <a:blip r:embed="rId2"/>
          <a:stretch>
            <a:fillRect/>
          </a:stretch>
        </p:blipFill>
        <p:spPr>
          <a:xfrm>
            <a:off x="304800" y="971550"/>
            <a:ext cx="8132763" cy="3429000"/>
          </a:xfrm>
        </p:spPr>
      </p:pic>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dirty="0"/>
          </a:p>
        </p:txBody>
      </p:sp>
      <p:sp>
        <p:nvSpPr>
          <p:cNvPr id="5" name="Text Placeholder 4"/>
          <p:cNvSpPr>
            <a:spLocks noGrp="1"/>
          </p:cNvSpPr>
          <p:nvPr>
            <p:ph type="body" sz="quarter" idx="35"/>
          </p:nvPr>
        </p:nvSpPr>
        <p:spPr/>
        <p:txBody>
          <a:bodyPr/>
          <a:lstStyle/>
          <a:p>
            <a:endParaRPr lang="en-US" dirty="0"/>
          </a:p>
        </p:txBody>
      </p:sp>
      <p:pic>
        <p:nvPicPr>
          <p:cNvPr id="4" name="Content Placeholder 3" descr="scrnshot 4.jpg"/>
          <p:cNvPicPr>
            <a:picLocks noGrp="1" noChangeAspect="1"/>
          </p:cNvPicPr>
          <p:nvPr>
            <p:ph idx="4294967295"/>
          </p:nvPr>
        </p:nvPicPr>
        <p:blipFill>
          <a:blip r:embed="rId2"/>
          <a:stretch>
            <a:fillRect/>
          </a:stretch>
        </p:blipFill>
        <p:spPr>
          <a:xfrm>
            <a:off x="533400" y="895350"/>
            <a:ext cx="8077200" cy="3405188"/>
          </a:xfrm>
        </p:spPr>
      </p:pic>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35"/>
          </p:nvPr>
        </p:nvSpPr>
        <p:spPr/>
        <p:txBody>
          <a:bodyPr/>
          <a:lstStyle/>
          <a:p>
            <a:endParaRPr lang="en-US" dirty="0"/>
          </a:p>
        </p:txBody>
      </p:sp>
      <p:pic>
        <p:nvPicPr>
          <p:cNvPr id="4" name="Content Placeholder 3" descr="scrnshot 6.jpg"/>
          <p:cNvPicPr>
            <a:picLocks noGrp="1" noChangeAspect="1"/>
          </p:cNvPicPr>
          <p:nvPr>
            <p:ph idx="4294967295"/>
          </p:nvPr>
        </p:nvPicPr>
        <p:blipFill>
          <a:blip r:embed="rId2"/>
          <a:stretch>
            <a:fillRect/>
          </a:stretch>
        </p:blipFill>
        <p:spPr>
          <a:xfrm>
            <a:off x="152400" y="514350"/>
            <a:ext cx="8674947" cy="3657600"/>
          </a:xfrm>
        </p:spPr>
      </p:pic>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35"/>
          </p:nvPr>
        </p:nvSpPr>
        <p:spPr/>
        <p:txBody>
          <a:bodyPr/>
          <a:lstStyle/>
          <a:p>
            <a:endParaRPr lang="en-IN" dirty="0"/>
          </a:p>
        </p:txBody>
      </p:sp>
      <p:pic>
        <p:nvPicPr>
          <p:cNvPr id="2050" name="Picture 2" descr="C:\Users\Lenovo\Desktop\git.jpg"/>
          <p:cNvPicPr>
            <a:picLocks noChangeAspect="1" noChangeArrowheads="1"/>
          </p:cNvPicPr>
          <p:nvPr/>
        </p:nvPicPr>
        <p:blipFill>
          <a:blip r:embed="rId2"/>
          <a:srcRect/>
          <a:stretch>
            <a:fillRect/>
          </a:stretch>
        </p:blipFill>
        <p:spPr bwMode="auto">
          <a:xfrm>
            <a:off x="0" y="895350"/>
            <a:ext cx="9144000" cy="4248150"/>
          </a:xfrm>
          <a:prstGeom prst="rect">
            <a:avLst/>
          </a:prstGeom>
          <a:noFill/>
        </p:spPr>
      </p:pic>
      <p:sp>
        <p:nvSpPr>
          <p:cNvPr id="5" name="Rectangle 4"/>
          <p:cNvSpPr/>
          <p:nvPr/>
        </p:nvSpPr>
        <p:spPr>
          <a:xfrm>
            <a:off x="2438400" y="0"/>
            <a:ext cx="4099841" cy="923330"/>
          </a:xfrm>
          <a:prstGeom prst="rect">
            <a:avLst/>
          </a:prstGeom>
          <a:noFill/>
        </p:spPr>
        <p:txBody>
          <a:bodyPr wrap="none" lIns="91440" tIns="45720" rIns="91440" bIns="45720">
            <a:spAutoFit/>
          </a:bodyPr>
          <a:lstStyle/>
          <a:p>
            <a:pPr algn="ctr"/>
            <a:r>
              <a:rPr lang="en-US" sz="5400" b="1" cap="none" spc="0" dirty="0" smtClean="0">
                <a:ln w="31550" cmpd="sng">
                  <a:gradFill>
                    <a:gsLst>
                      <a:gs pos="70000">
                        <a:schemeClr val="accent6">
                          <a:shade val="50000"/>
                          <a:satMod val="190000"/>
                        </a:schemeClr>
                      </a:gs>
                      <a:gs pos="0">
                        <a:schemeClr val="accent6">
                          <a:tint val="77000"/>
                          <a:satMod val="180000"/>
                        </a:schemeClr>
                      </a:gs>
                    </a:gsLst>
                    <a:lin ang="5400000"/>
                  </a:gradFill>
                  <a:prstDash val="solid"/>
                </a:ln>
                <a:solidFill>
                  <a:schemeClr val="accent6">
                    <a:tint val="15000"/>
                    <a:satMod val="200000"/>
                  </a:schemeClr>
                </a:solidFill>
                <a:effectLst>
                  <a:outerShdw blurRad="50800" dist="40000" dir="5400000" algn="tl" rotWithShape="0">
                    <a:srgbClr val="000000">
                      <a:shade val="5000"/>
                      <a:satMod val="120000"/>
                      <a:alpha val="33000"/>
                    </a:srgbClr>
                  </a:outerShdw>
                </a:effectLst>
              </a:rPr>
              <a:t>GITHUB PAGE</a:t>
            </a:r>
            <a:endParaRPr lang="en-US" sz="5400" b="1" cap="none" spc="0" dirty="0">
              <a:ln w="31550" cmpd="sng">
                <a:gradFill>
                  <a:gsLst>
                    <a:gs pos="70000">
                      <a:schemeClr val="accent6">
                        <a:shade val="50000"/>
                        <a:satMod val="190000"/>
                      </a:schemeClr>
                    </a:gs>
                    <a:gs pos="0">
                      <a:schemeClr val="accent6">
                        <a:tint val="77000"/>
                        <a:satMod val="180000"/>
                      </a:schemeClr>
                    </a:gs>
                  </a:gsLst>
                  <a:lin ang="5400000"/>
                </a:gradFill>
                <a:prstDash val="solid"/>
              </a:ln>
              <a:solidFill>
                <a:schemeClr val="accent6">
                  <a:tint val="15000"/>
                  <a:satMod val="200000"/>
                </a:schemeClr>
              </a:solidFill>
              <a:effectLst>
                <a:outerShdw blurRad="50800" dist="40000" dir="5400000" algn="tl" rotWithShape="0">
                  <a:srgbClr val="000000">
                    <a:shade val="5000"/>
                    <a:satMod val="120000"/>
                    <a:alpha val="33000"/>
                  </a:srgbClr>
                </a:outerShdw>
              </a:effectLst>
            </a:endParaRPr>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a:t>
            </a:r>
            <a:endParaRPr lang="en-US" dirty="0"/>
          </a:p>
        </p:txBody>
      </p:sp>
      <p:sp>
        <p:nvSpPr>
          <p:cNvPr id="5" name="Content Placeholder 2"/>
          <p:cNvSpPr>
            <a:spLocks noGrp="1"/>
          </p:cNvSpPr>
          <p:nvPr>
            <p:ph type="body" sz="quarter" idx="35"/>
          </p:nvPr>
        </p:nvSpPr>
        <p:spPr/>
        <p:txBody>
          <a:bodyPr>
            <a:normAutofit/>
          </a:bodyPr>
          <a:lstStyle/>
          <a:p>
            <a:pPr algn="just">
              <a:buFont typeface="Wingdings" pitchFamily="2" charset="2"/>
              <a:buChar char="v"/>
            </a:pPr>
            <a:r>
              <a:rPr lang="en-US" sz="2400" dirty="0" smtClean="0"/>
              <a:t>Most of the websites that we commonly visit are malicious/are stealing personal data.</a:t>
            </a:r>
          </a:p>
          <a:p>
            <a:pPr algn="just">
              <a:buFont typeface="Wingdings" pitchFamily="2" charset="2"/>
              <a:buChar char="v"/>
            </a:pPr>
            <a:endParaRPr lang="en-US" sz="2400" dirty="0" smtClean="0"/>
          </a:p>
          <a:p>
            <a:pPr algn="just">
              <a:buFont typeface="Wingdings" pitchFamily="2" charset="2"/>
              <a:buChar char="v"/>
            </a:pPr>
            <a:r>
              <a:rPr lang="en-US" sz="2400" dirty="0" smtClean="0"/>
              <a:t>We were able to avoid a good percentage of attacks using our add-on project.</a:t>
            </a:r>
          </a:p>
          <a:p>
            <a:pPr algn="just">
              <a:buFont typeface="Wingdings" pitchFamily="2" charset="2"/>
              <a:buChar char="v"/>
            </a:pPr>
            <a:endParaRPr lang="en-US" sz="2400" dirty="0" smtClean="0"/>
          </a:p>
          <a:p>
            <a:pPr algn="just">
              <a:buFont typeface="Wingdings" pitchFamily="2" charset="2"/>
              <a:buChar char="v"/>
            </a:pPr>
            <a:endParaRPr lang="en-US" sz="2400" dirty="0"/>
          </a:p>
        </p:txBody>
      </p:sp>
    </p:spTree>
  </p:cSld>
  <p:clrMapOvr>
    <a:masterClrMapping/>
  </p:clrMapOvr>
  <p:transition>
    <p:wedge/>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wp3410389-ultra-you-hd-wallpaper.jpg"/>
          <p:cNvPicPr>
            <a:picLocks noChangeAspect="1"/>
          </p:cNvPicPr>
          <p:nvPr/>
        </p:nvPicPr>
        <p:blipFill>
          <a:blip r:embed="rId2" cstate="print"/>
          <a:stretch>
            <a:fillRect/>
          </a:stretch>
        </p:blipFill>
        <p:spPr>
          <a:xfrm>
            <a:off x="0" y="0"/>
            <a:ext cx="9144000" cy="5143500"/>
          </a:xfrm>
          <a:prstGeom prst="rect">
            <a:avLst/>
          </a:prstGeom>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35"/>
          </p:nvPr>
        </p:nvSpPr>
        <p:spPr>
          <a:xfrm>
            <a:off x="457200" y="285750"/>
            <a:ext cx="8208912" cy="4572000"/>
          </a:xfrm>
        </p:spPr>
        <p:txBody>
          <a:bodyPr/>
          <a:lstStyle/>
          <a:p>
            <a:pPr algn="l">
              <a:lnSpc>
                <a:spcPct val="150000"/>
              </a:lnSpc>
            </a:pPr>
            <a:r>
              <a:rPr lang="en-US" b="1" dirty="0" smtClean="0"/>
              <a:t>3. Training </a:t>
            </a:r>
            <a:r>
              <a:rPr lang="en-US" dirty="0" smtClean="0"/>
              <a:t>– a way by which the machine learning model is taught or    </a:t>
            </a:r>
          </a:p>
          <a:p>
            <a:pPr algn="l">
              <a:lnSpc>
                <a:spcPct val="150000"/>
              </a:lnSpc>
            </a:pPr>
            <a:r>
              <a:rPr lang="en-US" dirty="0" smtClean="0"/>
              <a:t>     made to learn by a self study process</a:t>
            </a:r>
          </a:p>
          <a:p>
            <a:pPr algn="l">
              <a:lnSpc>
                <a:spcPct val="150000"/>
              </a:lnSpc>
            </a:pPr>
            <a:r>
              <a:rPr lang="en-US" dirty="0" smtClean="0"/>
              <a:t>To train an ML model, you need to specify the following:</a:t>
            </a:r>
          </a:p>
          <a:p>
            <a:pPr algn="l">
              <a:lnSpc>
                <a:spcPct val="150000"/>
              </a:lnSpc>
            </a:pPr>
            <a:r>
              <a:rPr lang="en-US" dirty="0" smtClean="0"/>
              <a:t>a. Input training datasource</a:t>
            </a:r>
          </a:p>
          <a:p>
            <a:pPr algn="l">
              <a:lnSpc>
                <a:spcPct val="150000"/>
              </a:lnSpc>
            </a:pPr>
            <a:r>
              <a:rPr lang="en-US" dirty="0" smtClean="0"/>
              <a:t>b. Name of the data attribute that contains the target to be predicted</a:t>
            </a:r>
          </a:p>
          <a:p>
            <a:pPr algn="l">
              <a:lnSpc>
                <a:spcPct val="150000"/>
              </a:lnSpc>
            </a:pPr>
            <a:r>
              <a:rPr lang="en-US" dirty="0" smtClean="0"/>
              <a:t>c. Required data transformation instructions</a:t>
            </a:r>
          </a:p>
          <a:p>
            <a:pPr algn="l">
              <a:lnSpc>
                <a:spcPct val="150000"/>
              </a:lnSpc>
            </a:pPr>
            <a:r>
              <a:rPr lang="en-US" dirty="0" smtClean="0"/>
              <a:t>d. Training parameters to control the learning algorithm</a:t>
            </a:r>
          </a:p>
          <a:p>
            <a:pPr algn="l"/>
            <a:endParaRPr lang="en-US"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35"/>
          </p:nvPr>
        </p:nvSpPr>
        <p:spPr>
          <a:xfrm>
            <a:off x="381000" y="819150"/>
            <a:ext cx="8208912" cy="2982516"/>
          </a:xfrm>
        </p:spPr>
        <p:txBody>
          <a:bodyPr/>
          <a:lstStyle/>
          <a:p>
            <a:pPr algn="just">
              <a:lnSpc>
                <a:spcPct val="150000"/>
              </a:lnSpc>
            </a:pPr>
            <a:r>
              <a:rPr lang="en-US" b="1" dirty="0" smtClean="0"/>
              <a:t>Training</a:t>
            </a:r>
            <a:r>
              <a:rPr lang="en-US" dirty="0" smtClean="0"/>
              <a:t>: While training for machine learning, you pass an algorithm with training data. The learning algorithm finds patterns in the training data such that the input parameters correspond to the target. The output of the training process is a machine learning model which you can then use to make predictions. This process is also called “learning”.</a:t>
            </a:r>
            <a:endParaRPr lang="en-US" dirty="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35"/>
          </p:nvPr>
        </p:nvSpPr>
        <p:spPr>
          <a:xfrm>
            <a:off x="381000" y="285750"/>
            <a:ext cx="8763000" cy="3962400"/>
          </a:xfrm>
        </p:spPr>
        <p:txBody>
          <a:bodyPr/>
          <a:lstStyle/>
          <a:p>
            <a:pPr algn="l"/>
            <a:r>
              <a:rPr lang="en-US" dirty="0" smtClean="0"/>
              <a:t>4. </a:t>
            </a:r>
            <a:r>
              <a:rPr lang="en-US" b="1" dirty="0" smtClean="0"/>
              <a:t>Testing</a:t>
            </a:r>
            <a:r>
              <a:rPr lang="en-US" dirty="0" smtClean="0"/>
              <a:t> : A process by which machine learning model is evaluated</a:t>
            </a:r>
          </a:p>
          <a:p>
            <a:pPr algn="l"/>
            <a:endParaRPr lang="en-US" dirty="0" smtClean="0"/>
          </a:p>
          <a:p>
            <a:pPr algn="l"/>
            <a:r>
              <a:rPr lang="en-US" dirty="0" smtClean="0"/>
              <a:t>5. </a:t>
            </a:r>
            <a:r>
              <a:rPr lang="en-US" b="1" dirty="0" smtClean="0"/>
              <a:t>Model:</a:t>
            </a:r>
            <a:r>
              <a:rPr lang="en-US" dirty="0" smtClean="0"/>
              <a:t> A machine learning model can be a mathematical representation    </a:t>
            </a:r>
          </a:p>
          <a:p>
            <a:pPr algn="l"/>
            <a:r>
              <a:rPr lang="en-US" dirty="0" smtClean="0"/>
              <a:t>    of a real-world process.</a:t>
            </a:r>
          </a:p>
          <a:p>
            <a:pPr algn="l"/>
            <a:endParaRPr lang="en-US" dirty="0" smtClean="0"/>
          </a:p>
          <a:p>
            <a:pPr algn="just"/>
            <a:r>
              <a:rPr lang="en-US" dirty="0" smtClean="0"/>
              <a:t>6. </a:t>
            </a:r>
            <a:r>
              <a:rPr lang="en-US" b="1" dirty="0" smtClean="0"/>
              <a:t>Features: </a:t>
            </a:r>
            <a:r>
              <a:rPr lang="en-US" dirty="0" smtClean="0"/>
              <a:t>Features are individual independent variables that act as the input in your system. Prediction models use features to make predictions. New features can also be obtained from old features using a method known as ‘feature engineering’. More simply, you can consider one column of your data set to be one feature. Sometimes these are also called </a:t>
            </a:r>
            <a:r>
              <a:rPr lang="en-US" b="1" dirty="0" smtClean="0"/>
              <a:t>attributes</a:t>
            </a:r>
            <a:r>
              <a:rPr lang="en-US" dirty="0" smtClean="0"/>
              <a:t>. And the number of features are called </a:t>
            </a:r>
            <a:r>
              <a:rPr lang="en-US" b="1" dirty="0" smtClean="0"/>
              <a:t>dimensions</a:t>
            </a:r>
            <a:r>
              <a:rPr lang="en-US" dirty="0" smtClean="0"/>
              <a:t>.</a:t>
            </a:r>
            <a:endParaRPr lang="en-US" b="1" dirty="0"/>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2663">
  <a:themeElements>
    <a:clrScheme name="Custom 14">
      <a:dk1>
        <a:srgbClr val="494C4F"/>
      </a:dk1>
      <a:lt1>
        <a:srgbClr val="FFFFFF"/>
      </a:lt1>
      <a:dk2>
        <a:srgbClr val="494C4F"/>
      </a:dk2>
      <a:lt2>
        <a:srgbClr val="F2F3F8"/>
      </a:lt2>
      <a:accent1>
        <a:srgbClr val="ED5463"/>
      </a:accent1>
      <a:accent2>
        <a:srgbClr val="FB6E52"/>
      </a:accent2>
      <a:accent3>
        <a:srgbClr val="FFCE54"/>
      </a:accent3>
      <a:accent4>
        <a:srgbClr val="A1D469"/>
      </a:accent4>
      <a:accent5>
        <a:srgbClr val="49CFAE"/>
      </a:accent5>
      <a:accent6>
        <a:srgbClr val="4FC1E9"/>
      </a:accent6>
      <a:hlink>
        <a:srgbClr val="4FC1E9"/>
      </a:hlink>
      <a:folHlink>
        <a:srgbClr val="49CFA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 xmlns:thm15="http://schemas.microsoft.com/office/thememl/2012/main" name="2663.potx" id="{EAC6A8F2-7D88-4FC2-921B-39BA9063690D}" vid="{8AB41FA1-5850-4EA6-83DE-43357BD7371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2663</Template>
  <TotalTime>613</TotalTime>
  <Words>1065</Words>
  <Application>Microsoft Office PowerPoint</Application>
  <PresentationFormat>On-screen Show (16:9)</PresentationFormat>
  <Paragraphs>173</Paragraphs>
  <Slides>66</Slides>
  <Notes>1</Notes>
  <HiddenSlides>0</HiddenSlides>
  <MMClips>0</MMClips>
  <ScaleCrop>false</ScaleCrop>
  <HeadingPairs>
    <vt:vector size="4" baseType="variant">
      <vt:variant>
        <vt:lpstr>Theme</vt:lpstr>
      </vt:variant>
      <vt:variant>
        <vt:i4>1</vt:i4>
      </vt:variant>
      <vt:variant>
        <vt:lpstr>Slide Titles</vt:lpstr>
      </vt:variant>
      <vt:variant>
        <vt:i4>66</vt:i4>
      </vt:variant>
    </vt:vector>
  </HeadingPairs>
  <TitlesOfParts>
    <vt:vector size="67" baseType="lpstr">
      <vt:lpstr>2663</vt:lpstr>
      <vt:lpstr>Slide 1</vt:lpstr>
      <vt:lpstr>THE TEAM</vt:lpstr>
      <vt:lpstr>ACKNOWLEDGEMENT</vt:lpstr>
      <vt:lpstr>AIM</vt:lpstr>
      <vt:lpstr>OBJECTIVE</vt:lpstr>
      <vt:lpstr>KEYWORDS</vt:lpstr>
      <vt:lpstr>Slide 7</vt:lpstr>
      <vt:lpstr>Slide 8</vt:lpstr>
      <vt:lpstr>Slide 9</vt:lpstr>
      <vt:lpstr>Slide 10</vt:lpstr>
      <vt:lpstr>Existing system</vt:lpstr>
      <vt:lpstr>PROBLEMS</vt:lpstr>
      <vt:lpstr>Proposed system</vt:lpstr>
      <vt:lpstr>INTRODUCTION</vt:lpstr>
      <vt:lpstr>Phishing ?</vt:lpstr>
      <vt:lpstr>Website: Normal and Malicious - difference</vt:lpstr>
      <vt:lpstr>Its Rectification Method</vt:lpstr>
      <vt:lpstr>IMPLEMENTATION</vt:lpstr>
      <vt:lpstr>URL CLASSIFICATION SYSTEM</vt:lpstr>
      <vt:lpstr>FEATURES</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Random Forest Classification Algorithm</vt:lpstr>
      <vt:lpstr>Algorithm-Its working</vt:lpstr>
      <vt:lpstr>SPECIFICATIONS</vt:lpstr>
      <vt:lpstr>PROGRAMMING ENVIRONMENT</vt:lpstr>
      <vt:lpstr>XAMPP</vt:lpstr>
      <vt:lpstr>PHP</vt:lpstr>
      <vt:lpstr>PYTHON</vt:lpstr>
      <vt:lpstr>Packages used</vt:lpstr>
      <vt:lpstr>Joblib version 0.13.1 </vt:lpstr>
      <vt:lpstr>Scikit-Learn</vt:lpstr>
      <vt:lpstr>NumPy</vt:lpstr>
      <vt:lpstr>beautifulsoup4</vt:lpstr>
      <vt:lpstr>Whois</vt:lpstr>
      <vt:lpstr>Google Search Python Package</vt:lpstr>
      <vt:lpstr>WORKING MECHANISM</vt:lpstr>
      <vt:lpstr>Slide 55</vt:lpstr>
      <vt:lpstr>SCREENSHOTS</vt:lpstr>
      <vt:lpstr>Training the model</vt:lpstr>
      <vt:lpstr>END RESULT</vt:lpstr>
      <vt:lpstr>Slide 59</vt:lpstr>
      <vt:lpstr>Slide 60</vt:lpstr>
      <vt:lpstr>Slide 61</vt:lpstr>
      <vt:lpstr>Slide 62</vt:lpstr>
      <vt:lpstr>Slide 63</vt:lpstr>
      <vt:lpstr>Slide 64</vt:lpstr>
      <vt:lpstr>CONCLUSION</vt:lpstr>
      <vt:lpstr>Slide 66</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sobha ashok</dc:creator>
  <cp:lastModifiedBy>Windows User</cp:lastModifiedBy>
  <cp:revision>47</cp:revision>
  <dcterms:created xsi:type="dcterms:W3CDTF">2019-10-15T08:34:47Z</dcterms:created>
  <dcterms:modified xsi:type="dcterms:W3CDTF">2019-11-14T09:53:56Z</dcterms:modified>
</cp:coreProperties>
</file>